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91"/>
    <p:restoredTop sz="94662"/>
  </p:normalViewPr>
  <p:slideViewPr>
    <p:cSldViewPr snapToGrid="0">
      <p:cViewPr varScale="1">
        <p:scale>
          <a:sx n="41" d="100"/>
          <a:sy n="41" d="100"/>
        </p:scale>
        <p:origin x="192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57829-A4F0-A3A5-125E-D1BEC96D9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1DF61C-784B-C30C-87F8-0420FCB2D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AE44BA-D902-7BF4-5033-2A68CA52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DD0E-C25F-C34E-A081-B1EA086F1CBA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E592A7-C802-A505-CA33-9E7D30432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16DFAB-2D38-8E92-35A9-151D10D2C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C415-87CF-4B4D-8602-C0003BE61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86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C5914A-83A4-4ED5-19C9-62A19274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1C6E8C-500E-62E5-AC23-7017280CD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A796BA-BEF2-ADAD-AFA3-2C4951875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DD0E-C25F-C34E-A081-B1EA086F1CBA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32BE8D-61B5-77B8-95F8-8B64BC5D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4D15E2-59BD-BD0B-10EF-671F237C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C415-87CF-4B4D-8602-C0003BE61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81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998E1A4-F175-0080-508E-D0D7C5EF8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EB58A65-5034-058C-48AD-FBBFB34D8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698435-8013-2014-1C5B-D772208BD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DD0E-C25F-C34E-A081-B1EA086F1CBA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291D11-47A3-2195-5356-8FFE899D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424D6F-D37A-9611-7638-04A35754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C415-87CF-4B4D-8602-C0003BE61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76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2BDCE-6969-6B2B-97FE-6CB08D77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B8279A-714B-EE2F-7F0F-0B53319A3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478538-353A-182F-B3DE-CFADA589E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DD0E-C25F-C34E-A081-B1EA086F1CBA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2B0B91-A768-61BB-D48B-2F3E6491C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0F3FC6-9DDE-8694-18C8-781177C8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C415-87CF-4B4D-8602-C0003BE61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1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DD06F-214C-465A-DE5B-FB500844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5081B5-EC40-B311-962F-2EF6535A9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F415DA-EBE4-979D-CB46-D5A8E7A09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DD0E-C25F-C34E-A081-B1EA086F1CBA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55478A-D31A-B5A7-B3A6-53B269EC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BFE81B-F854-E57D-1FCB-76A8F198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C415-87CF-4B4D-8602-C0003BE61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23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A1C00D-B412-205C-C29F-21964015C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722E8-A53C-B6E6-2023-7D5A90701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C4BF85-8F64-49DB-2F2A-8721F370A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33AA5B-C915-3475-A111-60D3D0B0A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DD0E-C25F-C34E-A081-B1EA086F1CBA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8B1562-BD50-58CA-EB8A-67C7E37E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7F9365-E1B6-DC34-CC91-008D146E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C415-87CF-4B4D-8602-C0003BE61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61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AF99D-37D6-3FFD-F122-18468F68B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67E23A-1D3F-E8D2-C22A-A153AA1E3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FE5D94-F3BD-D680-31E3-C878116C1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8B7E9B-3741-3C61-0157-D513BF179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949695-1183-256F-0257-FCEC4C72F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FC30C84-38E0-A345-D1A0-FFD615E2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DD0E-C25F-C34E-A081-B1EA086F1CBA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A707501-74FC-90B3-80C5-77A2B376E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A1E02A-3C74-EBA0-ECC7-03542BC7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C415-87CF-4B4D-8602-C0003BE61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65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D1BB36-E236-97CB-8F9E-6AC3E58A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A956F97-DACC-2103-1E00-9A952CA9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DD0E-C25F-C34E-A081-B1EA086F1CBA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0EDAFD-6D82-8F8D-1F57-66F07066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145725-2A78-D666-5056-17BF7472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C415-87CF-4B4D-8602-C0003BE61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34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99FE06-0CA6-D14B-2CF5-DA90C71E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DD0E-C25F-C34E-A081-B1EA086F1CBA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B391116-E7A9-9622-5F3C-D927653B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F01694-F8F9-3419-D4CA-CD6DEF52B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C415-87CF-4B4D-8602-C0003BE61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57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5AB4A4-FAB0-0DD5-D5E1-8E90865E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EF61CD-83D1-C824-52A0-5FF10E6AF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99337D-130B-D6FF-6C50-11B26AAD9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6623C9-BDFA-CEE3-0BAC-55CAB8CA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DD0E-C25F-C34E-A081-B1EA086F1CBA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677506-141A-2958-D90D-E113C7E1E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ECB5B0-8A1A-1B7F-C3B4-036549A8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C415-87CF-4B4D-8602-C0003BE61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50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2FDAC0-D3F4-9CE5-DA6E-9C718EAA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47ABDE-986F-3627-56B9-90BBFD513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F22D46-679F-F405-A805-0659B5EA2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916E0F-1DFE-E75D-95FD-E655596E6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DD0E-C25F-C34E-A081-B1EA086F1CBA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F7AF20-3069-F64D-777F-B1B32D8C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71DD50-1853-4A83-3FFC-0A029A96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C415-87CF-4B4D-8602-C0003BE61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72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29055DF-818A-D719-0CE2-FC0968A4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6A170D-5718-CC37-DDAF-F8A44DA2D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BA5081-7AB4-3FB5-764D-F33934643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8DD0E-C25F-C34E-A081-B1EA086F1CBA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8C7C56-13B0-8466-63E8-506B880A8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C4B68A-390B-29F3-3F61-5C4332A72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CC415-87CF-4B4D-8602-C0003BE61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41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6F183-BC2E-1ADB-1534-953DC4011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961"/>
            <a:ext cx="11632994" cy="552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4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7BFC6BD-22B1-FAC7-5D3B-A9043993B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53848"/>
            <a:ext cx="12037017" cy="55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4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648CDB7-DDAD-6279-78C4-C11578E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450" y="0"/>
            <a:ext cx="12624466" cy="60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0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40A9AAB-20A9-9F68-97FE-CE7475C62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690"/>
            <a:ext cx="11906594" cy="42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2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F49B21-E89A-C077-3352-BD676A99C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38769"/>
            <a:ext cx="11678187" cy="464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078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Nadine Barneche</dc:creator>
  <cp:lastModifiedBy>Nadine Barneche</cp:lastModifiedBy>
  <cp:revision>1</cp:revision>
  <dcterms:created xsi:type="dcterms:W3CDTF">2023-12-05T11:27:08Z</dcterms:created>
  <dcterms:modified xsi:type="dcterms:W3CDTF">2023-12-05T11:31:59Z</dcterms:modified>
</cp:coreProperties>
</file>