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93096-0E30-4D04-A751-EC52D549E05E}" v="254" dt="2024-01-07T16:34:08.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0" autoAdjust="0"/>
    <p:restoredTop sz="94660"/>
  </p:normalViewPr>
  <p:slideViewPr>
    <p:cSldViewPr snapToGrid="0">
      <p:cViewPr varScale="1">
        <p:scale>
          <a:sx n="160" d="100"/>
          <a:sy n="160" d="100"/>
        </p:scale>
        <p:origin x="5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SSEAU, Flora" userId="0bbdad28-4fbd-4479-a0ea-0e6019f31561" providerId="ADAL" clId="{5F093096-0E30-4D04-A751-EC52D549E05E}"/>
    <pc:docChg chg="undo custSel addSld delSld modSld sldOrd">
      <pc:chgData name="ROUSSEAU, Flora" userId="0bbdad28-4fbd-4479-a0ea-0e6019f31561" providerId="ADAL" clId="{5F093096-0E30-4D04-A751-EC52D549E05E}" dt="2024-01-07T16:42:00.492" v="5655" actId="27636"/>
      <pc:docMkLst>
        <pc:docMk/>
      </pc:docMkLst>
      <pc:sldChg chg="modSp mod ord">
        <pc:chgData name="ROUSSEAU, Flora" userId="0bbdad28-4fbd-4479-a0ea-0e6019f31561" providerId="ADAL" clId="{5F093096-0E30-4D04-A751-EC52D549E05E}" dt="2023-10-26T08:50:25.261" v="2532" actId="20577"/>
        <pc:sldMkLst>
          <pc:docMk/>
          <pc:sldMk cId="2186716798" sldId="257"/>
        </pc:sldMkLst>
        <pc:spChg chg="mod">
          <ac:chgData name="ROUSSEAU, Flora" userId="0bbdad28-4fbd-4479-a0ea-0e6019f31561" providerId="ADAL" clId="{5F093096-0E30-4D04-A751-EC52D549E05E}" dt="2023-10-26T08:50:25.261" v="2532" actId="20577"/>
          <ac:spMkLst>
            <pc:docMk/>
            <pc:sldMk cId="2186716798" sldId="257"/>
            <ac:spMk id="2" creationId="{0CA368C8-2E9D-3A1E-AA83-FB873DC5017D}"/>
          </ac:spMkLst>
        </pc:spChg>
      </pc:sldChg>
      <pc:sldChg chg="addSp delSp modSp add del mod setBg setClrOvrMap">
        <pc:chgData name="ROUSSEAU, Flora" userId="0bbdad28-4fbd-4479-a0ea-0e6019f31561" providerId="ADAL" clId="{5F093096-0E30-4D04-A751-EC52D549E05E}" dt="2023-10-24T11:37:34.421" v="1613" actId="14100"/>
        <pc:sldMkLst>
          <pc:docMk/>
          <pc:sldMk cId="3493046626" sldId="258"/>
        </pc:sldMkLst>
        <pc:spChg chg="mod">
          <ac:chgData name="ROUSSEAU, Flora" userId="0bbdad28-4fbd-4479-a0ea-0e6019f31561" providerId="ADAL" clId="{5F093096-0E30-4D04-A751-EC52D549E05E}" dt="2023-10-21T17:53:58.833" v="853" actId="255"/>
          <ac:spMkLst>
            <pc:docMk/>
            <pc:sldMk cId="3493046626" sldId="258"/>
            <ac:spMk id="2" creationId="{0CA368C8-2E9D-3A1E-AA83-FB873DC5017D}"/>
          </ac:spMkLst>
        </pc:spChg>
        <pc:spChg chg="mod">
          <ac:chgData name="ROUSSEAU, Flora" userId="0bbdad28-4fbd-4479-a0ea-0e6019f31561" providerId="ADAL" clId="{5F093096-0E30-4D04-A751-EC52D549E05E}" dt="2023-10-21T18:03:32.061" v="1017" actId="1076"/>
          <ac:spMkLst>
            <pc:docMk/>
            <pc:sldMk cId="3493046626" sldId="258"/>
            <ac:spMk id="3" creationId="{B0AA84BF-42D6-4C10-EF33-21386ECB723B}"/>
          </ac:spMkLst>
        </pc:spChg>
        <pc:spChg chg="add del mod">
          <ac:chgData name="ROUSSEAU, Flora" userId="0bbdad28-4fbd-4479-a0ea-0e6019f31561" providerId="ADAL" clId="{5F093096-0E30-4D04-A751-EC52D549E05E}" dt="2023-10-21T17:23:13.051" v="247"/>
          <ac:spMkLst>
            <pc:docMk/>
            <pc:sldMk cId="3493046626" sldId="258"/>
            <ac:spMk id="4" creationId="{BAE97CE8-DA9C-8030-F661-F7ADC671853D}"/>
          </ac:spMkLst>
        </pc:spChg>
        <pc:spChg chg="add del mod">
          <ac:chgData name="ROUSSEAU, Flora" userId="0bbdad28-4fbd-4479-a0ea-0e6019f31561" providerId="ADAL" clId="{5F093096-0E30-4D04-A751-EC52D549E05E}" dt="2023-10-21T17:23:39.273" v="266"/>
          <ac:spMkLst>
            <pc:docMk/>
            <pc:sldMk cId="3493046626" sldId="258"/>
            <ac:spMk id="5" creationId="{D4D205B8-A2F4-9108-B087-29CD754BE218}"/>
          </ac:spMkLst>
        </pc:spChg>
        <pc:spChg chg="add mod">
          <ac:chgData name="ROUSSEAU, Flora" userId="0bbdad28-4fbd-4479-a0ea-0e6019f31561" providerId="ADAL" clId="{5F093096-0E30-4D04-A751-EC52D549E05E}" dt="2023-10-21T17:55:12.236" v="979" actId="5793"/>
          <ac:spMkLst>
            <pc:docMk/>
            <pc:sldMk cId="3493046626" sldId="258"/>
            <ac:spMk id="6" creationId="{8A6439F1-907A-9AA7-5B73-899786F7073F}"/>
          </ac:spMkLst>
        </pc:spChg>
        <pc:spChg chg="add">
          <ac:chgData name="ROUSSEAU, Flora" userId="0bbdad28-4fbd-4479-a0ea-0e6019f31561" providerId="ADAL" clId="{5F093096-0E30-4D04-A751-EC52D549E05E}" dt="2023-10-21T17:50:44.187" v="832"/>
          <ac:spMkLst>
            <pc:docMk/>
            <pc:sldMk cId="3493046626" sldId="258"/>
            <ac:spMk id="7" creationId="{C5E93EFB-3DE7-ED9A-8DA7-45E08A9D5343}"/>
          </ac:spMkLst>
        </pc:spChg>
        <pc:spChg chg="add del mod">
          <ac:chgData name="ROUSSEAU, Flora" userId="0bbdad28-4fbd-4479-a0ea-0e6019f31561" providerId="ADAL" clId="{5F093096-0E30-4D04-A751-EC52D549E05E}" dt="2023-10-21T17:51:17.104" v="835" actId="478"/>
          <ac:spMkLst>
            <pc:docMk/>
            <pc:sldMk cId="3493046626" sldId="258"/>
            <ac:spMk id="8" creationId="{A23C0746-D453-7D39-8040-6012F69A6FB7}"/>
          </ac:spMkLst>
        </pc:spChg>
        <pc:spChg chg="add mod">
          <ac:chgData name="ROUSSEAU, Flora" userId="0bbdad28-4fbd-4479-a0ea-0e6019f31561" providerId="ADAL" clId="{5F093096-0E30-4D04-A751-EC52D549E05E}" dt="2023-10-21T17:51:27.547" v="836"/>
          <ac:spMkLst>
            <pc:docMk/>
            <pc:sldMk cId="3493046626" sldId="258"/>
            <ac:spMk id="9" creationId="{3B566B55-5B0E-3F77-D089-DCFE782B0E2B}"/>
          </ac:spMkLst>
        </pc:spChg>
        <pc:spChg chg="add del mod">
          <ac:chgData name="ROUSSEAU, Flora" userId="0bbdad28-4fbd-4479-a0ea-0e6019f31561" providerId="ADAL" clId="{5F093096-0E30-4D04-A751-EC52D549E05E}" dt="2023-10-21T17:52:10.081" v="842"/>
          <ac:spMkLst>
            <pc:docMk/>
            <pc:sldMk cId="3493046626" sldId="258"/>
            <ac:spMk id="10" creationId="{3BE4E40A-36A2-9578-16FE-498AB41E78CE}"/>
          </ac:spMkLst>
        </pc:spChg>
        <pc:spChg chg="add mod">
          <ac:chgData name="ROUSSEAU, Flora" userId="0bbdad28-4fbd-4479-a0ea-0e6019f31561" providerId="ADAL" clId="{5F093096-0E30-4D04-A751-EC52D549E05E}" dt="2023-10-24T11:37:22.706" v="1610" actId="1076"/>
          <ac:spMkLst>
            <pc:docMk/>
            <pc:sldMk cId="3493046626" sldId="258"/>
            <ac:spMk id="13" creationId="{E377D104-C6E6-9945-E64C-92CC8CFF7D38}"/>
          </ac:spMkLst>
        </pc:spChg>
        <pc:spChg chg="add">
          <ac:chgData name="ROUSSEAU, Flora" userId="0bbdad28-4fbd-4479-a0ea-0e6019f31561" providerId="ADAL" clId="{5F093096-0E30-4D04-A751-EC52D549E05E}" dt="2023-10-21T17:53:31.273" v="852" actId="26606"/>
          <ac:spMkLst>
            <pc:docMk/>
            <pc:sldMk cId="3493046626" sldId="258"/>
            <ac:spMk id="14" creationId="{2A6B319F-86FE-4754-878E-06F0804D882B}"/>
          </ac:spMkLst>
        </pc:spChg>
        <pc:spChg chg="add">
          <ac:chgData name="ROUSSEAU, Flora" userId="0bbdad28-4fbd-4479-a0ea-0e6019f31561" providerId="ADAL" clId="{5F093096-0E30-4D04-A751-EC52D549E05E}" dt="2023-10-21T17:53:31.273" v="852" actId="26606"/>
          <ac:spMkLst>
            <pc:docMk/>
            <pc:sldMk cId="3493046626" sldId="258"/>
            <ac:spMk id="16" creationId="{DCF7D1B5-3477-499F-ACC5-2C8B07F4EDB3}"/>
          </ac:spMkLst>
        </pc:spChg>
        <pc:picChg chg="add del mod">
          <ac:chgData name="ROUSSEAU, Flora" userId="0bbdad28-4fbd-4479-a0ea-0e6019f31561" providerId="ADAL" clId="{5F093096-0E30-4D04-A751-EC52D549E05E}" dt="2023-10-21T17:52:57.377" v="849" actId="21"/>
          <ac:picMkLst>
            <pc:docMk/>
            <pc:sldMk cId="3493046626" sldId="258"/>
            <ac:picMk id="11" creationId="{43B7EC97-13F7-AC55-1C03-1C617538233D}"/>
          </ac:picMkLst>
        </pc:picChg>
        <pc:picChg chg="add del mod">
          <ac:chgData name="ROUSSEAU, Flora" userId="0bbdad28-4fbd-4479-a0ea-0e6019f31561" providerId="ADAL" clId="{5F093096-0E30-4D04-A751-EC52D549E05E}" dt="2023-10-21T17:52:52.657" v="848" actId="21"/>
          <ac:picMkLst>
            <pc:docMk/>
            <pc:sldMk cId="3493046626" sldId="258"/>
            <ac:picMk id="12" creationId="{68B65E10-B2DA-2489-9B61-E1EEAF23C3CE}"/>
          </ac:picMkLst>
        </pc:picChg>
        <pc:picChg chg="add mod">
          <ac:chgData name="ROUSSEAU, Flora" userId="0bbdad28-4fbd-4479-a0ea-0e6019f31561" providerId="ADAL" clId="{5F093096-0E30-4D04-A751-EC52D549E05E}" dt="2023-10-24T11:37:34.421" v="1613" actId="14100"/>
          <ac:picMkLst>
            <pc:docMk/>
            <pc:sldMk cId="3493046626" sldId="258"/>
            <ac:picMk id="3082" creationId="{32B5E806-3D17-71AC-DC26-8F6D9F893ABE}"/>
          </ac:picMkLst>
        </pc:picChg>
      </pc:sldChg>
      <pc:sldChg chg="addSp delSp modSp add del mod setBg">
        <pc:chgData name="ROUSSEAU, Flora" userId="0bbdad28-4fbd-4479-a0ea-0e6019f31561" providerId="ADAL" clId="{5F093096-0E30-4D04-A751-EC52D549E05E}" dt="2024-01-07T15:05:20.250" v="5211" actId="20577"/>
        <pc:sldMkLst>
          <pc:docMk/>
          <pc:sldMk cId="3127923170" sldId="259"/>
        </pc:sldMkLst>
        <pc:spChg chg="mod">
          <ac:chgData name="ROUSSEAU, Flora" userId="0bbdad28-4fbd-4479-a0ea-0e6019f31561" providerId="ADAL" clId="{5F093096-0E30-4D04-A751-EC52D549E05E}" dt="2023-10-22T11:11:55.780" v="1235" actId="1076"/>
          <ac:spMkLst>
            <pc:docMk/>
            <pc:sldMk cId="3127923170" sldId="259"/>
            <ac:spMk id="2" creationId="{0CA368C8-2E9D-3A1E-AA83-FB873DC5017D}"/>
          </ac:spMkLst>
        </pc:spChg>
        <pc:spChg chg="mod ord">
          <ac:chgData name="ROUSSEAU, Flora" userId="0bbdad28-4fbd-4479-a0ea-0e6019f31561" providerId="ADAL" clId="{5F093096-0E30-4D04-A751-EC52D549E05E}" dt="2024-01-07T15:05:20.250" v="5211" actId="20577"/>
          <ac:spMkLst>
            <pc:docMk/>
            <pc:sldMk cId="3127923170" sldId="259"/>
            <ac:spMk id="3" creationId="{B0AA84BF-42D6-4C10-EF33-21386ECB723B}"/>
          </ac:spMkLst>
        </pc:spChg>
        <pc:spChg chg="add del">
          <ac:chgData name="ROUSSEAU, Flora" userId="0bbdad28-4fbd-4479-a0ea-0e6019f31561" providerId="ADAL" clId="{5F093096-0E30-4D04-A751-EC52D549E05E}" dt="2023-10-21T18:14:58.920" v="1087" actId="26606"/>
          <ac:spMkLst>
            <pc:docMk/>
            <pc:sldMk cId="3127923170" sldId="259"/>
            <ac:spMk id="9" creationId="{2B97F24A-32CE-4C1C-A50D-3016B394DCFB}"/>
          </ac:spMkLst>
        </pc:spChg>
        <pc:spChg chg="add del">
          <ac:chgData name="ROUSSEAU, Flora" userId="0bbdad28-4fbd-4479-a0ea-0e6019f31561" providerId="ADAL" clId="{5F093096-0E30-4D04-A751-EC52D549E05E}" dt="2023-10-21T18:14:58.920" v="1087" actId="26606"/>
          <ac:spMkLst>
            <pc:docMk/>
            <pc:sldMk cId="3127923170" sldId="259"/>
            <ac:spMk id="11" creationId="{CD8B4F24-440B-49E9-B85D-733523DC064B}"/>
          </ac:spMkLst>
        </pc:spChg>
        <pc:spChg chg="add del">
          <ac:chgData name="ROUSSEAU, Flora" userId="0bbdad28-4fbd-4479-a0ea-0e6019f31561" providerId="ADAL" clId="{5F093096-0E30-4D04-A751-EC52D549E05E}" dt="2023-10-21T18:15:03.872" v="1089" actId="26606"/>
          <ac:spMkLst>
            <pc:docMk/>
            <pc:sldMk cId="3127923170" sldId="259"/>
            <ac:spMk id="13" creationId="{E5BBB0F9-6A59-4D02-A9C7-A2D6516684CE}"/>
          </ac:spMkLst>
        </pc:spChg>
        <pc:spChg chg="add del">
          <ac:chgData name="ROUSSEAU, Flora" userId="0bbdad28-4fbd-4479-a0ea-0e6019f31561" providerId="ADAL" clId="{5F093096-0E30-4D04-A751-EC52D549E05E}" dt="2023-10-21T18:15:03.872" v="1089" actId="26606"/>
          <ac:spMkLst>
            <pc:docMk/>
            <pc:sldMk cId="3127923170" sldId="259"/>
            <ac:spMk id="14" creationId="{92468898-5A6E-4D55-85EC-308E785EE06C}"/>
          </ac:spMkLst>
        </pc:spChg>
        <pc:spChg chg="add del">
          <ac:chgData name="ROUSSEAU, Flora" userId="0bbdad28-4fbd-4479-a0ea-0e6019f31561" providerId="ADAL" clId="{5F093096-0E30-4D04-A751-EC52D549E05E}" dt="2023-10-21T18:15:03.872" v="1089" actId="26606"/>
          <ac:spMkLst>
            <pc:docMk/>
            <pc:sldMk cId="3127923170" sldId="259"/>
            <ac:spMk id="15" creationId="{3E23A947-2D45-4208-AE2B-64948C87A3EB}"/>
          </ac:spMkLst>
        </pc:spChg>
        <pc:spChg chg="add del">
          <ac:chgData name="ROUSSEAU, Flora" userId="0bbdad28-4fbd-4479-a0ea-0e6019f31561" providerId="ADAL" clId="{5F093096-0E30-4D04-A751-EC52D549E05E}" dt="2023-10-21T18:15:10.315" v="1091" actId="26606"/>
          <ac:spMkLst>
            <pc:docMk/>
            <pc:sldMk cId="3127923170" sldId="259"/>
            <ac:spMk id="17" creationId="{2C1BBA94-3F40-40AA-8BB9-E69E25E537C1}"/>
          </ac:spMkLst>
        </pc:spChg>
        <pc:spChg chg="add del">
          <ac:chgData name="ROUSSEAU, Flora" userId="0bbdad28-4fbd-4479-a0ea-0e6019f31561" providerId="ADAL" clId="{5F093096-0E30-4D04-A751-EC52D549E05E}" dt="2023-10-21T18:15:10.315" v="1091" actId="26606"/>
          <ac:spMkLst>
            <pc:docMk/>
            <pc:sldMk cId="3127923170" sldId="259"/>
            <ac:spMk id="18" creationId="{DBC6133C-0615-4CE4-9132-37E609A9BDFA}"/>
          </ac:spMkLst>
        </pc:spChg>
        <pc:spChg chg="add del">
          <ac:chgData name="ROUSSEAU, Flora" userId="0bbdad28-4fbd-4479-a0ea-0e6019f31561" providerId="ADAL" clId="{5F093096-0E30-4D04-A751-EC52D549E05E}" dt="2023-10-21T18:15:10.315" v="1091" actId="26606"/>
          <ac:spMkLst>
            <pc:docMk/>
            <pc:sldMk cId="3127923170" sldId="259"/>
            <ac:spMk id="19" creationId="{169CC832-2974-4E8D-90ED-3E2941BA7336}"/>
          </ac:spMkLst>
        </pc:spChg>
        <pc:spChg chg="add del">
          <ac:chgData name="ROUSSEAU, Flora" userId="0bbdad28-4fbd-4479-a0ea-0e6019f31561" providerId="ADAL" clId="{5F093096-0E30-4D04-A751-EC52D549E05E}" dt="2023-10-21T18:15:10.315" v="1091" actId="26606"/>
          <ac:spMkLst>
            <pc:docMk/>
            <pc:sldMk cId="3127923170" sldId="259"/>
            <ac:spMk id="20" creationId="{55222F96-971A-4F90-B841-6BAB416C7AC1}"/>
          </ac:spMkLst>
        </pc:spChg>
        <pc:spChg chg="add del">
          <ac:chgData name="ROUSSEAU, Flora" userId="0bbdad28-4fbd-4479-a0ea-0e6019f31561" providerId="ADAL" clId="{5F093096-0E30-4D04-A751-EC52D549E05E}" dt="2023-10-21T18:15:10.315" v="1091" actId="26606"/>
          <ac:spMkLst>
            <pc:docMk/>
            <pc:sldMk cId="3127923170" sldId="259"/>
            <ac:spMk id="21" creationId="{08980754-6F4B-43C9-B9BE-127B6BED6586}"/>
          </ac:spMkLst>
        </pc:spChg>
        <pc:spChg chg="add del">
          <ac:chgData name="ROUSSEAU, Flora" userId="0bbdad28-4fbd-4479-a0ea-0e6019f31561" providerId="ADAL" clId="{5F093096-0E30-4D04-A751-EC52D549E05E}" dt="2023-10-21T18:15:15.956" v="1093" actId="26606"/>
          <ac:spMkLst>
            <pc:docMk/>
            <pc:sldMk cId="3127923170" sldId="259"/>
            <ac:spMk id="23" creationId="{2B97F24A-32CE-4C1C-A50D-3016B394DCFB}"/>
          </ac:spMkLst>
        </pc:spChg>
        <pc:spChg chg="add del">
          <ac:chgData name="ROUSSEAU, Flora" userId="0bbdad28-4fbd-4479-a0ea-0e6019f31561" providerId="ADAL" clId="{5F093096-0E30-4D04-A751-EC52D549E05E}" dt="2023-10-21T18:15:15.956" v="1093" actId="26606"/>
          <ac:spMkLst>
            <pc:docMk/>
            <pc:sldMk cId="3127923170" sldId="259"/>
            <ac:spMk id="24" creationId="{6357EC4F-235E-4222-A36F-C7878ACE37F2}"/>
          </ac:spMkLst>
        </pc:spChg>
        <pc:spChg chg="add del">
          <ac:chgData name="ROUSSEAU, Flora" userId="0bbdad28-4fbd-4479-a0ea-0e6019f31561" providerId="ADAL" clId="{5F093096-0E30-4D04-A751-EC52D549E05E}" dt="2023-10-21T18:15:19.161" v="1095" actId="26606"/>
          <ac:spMkLst>
            <pc:docMk/>
            <pc:sldMk cId="3127923170" sldId="259"/>
            <ac:spMk id="26" creationId="{A8908DB7-C3A6-4FCB-9820-CEE02B398C4A}"/>
          </ac:spMkLst>
        </pc:spChg>
        <pc:spChg chg="add del">
          <ac:chgData name="ROUSSEAU, Flora" userId="0bbdad28-4fbd-4479-a0ea-0e6019f31561" providerId="ADAL" clId="{5F093096-0E30-4D04-A751-EC52D549E05E}" dt="2023-10-21T18:15:19.161" v="1095" actId="26606"/>
          <ac:spMkLst>
            <pc:docMk/>
            <pc:sldMk cId="3127923170" sldId="259"/>
            <ac:spMk id="27" creationId="{535742DD-1B16-4E9D-B715-0D74B4574A68}"/>
          </ac:spMkLst>
        </pc:spChg>
        <pc:spChg chg="add">
          <ac:chgData name="ROUSSEAU, Flora" userId="0bbdad28-4fbd-4479-a0ea-0e6019f31561" providerId="ADAL" clId="{5F093096-0E30-4D04-A751-EC52D549E05E}" dt="2023-10-21T18:15:26.994" v="1098" actId="26606"/>
          <ac:spMkLst>
            <pc:docMk/>
            <pc:sldMk cId="3127923170" sldId="259"/>
            <ac:spMk id="32" creationId="{92468898-5A6E-4D55-85EC-308E785EE06C}"/>
          </ac:spMkLst>
        </pc:spChg>
        <pc:spChg chg="add">
          <ac:chgData name="ROUSSEAU, Flora" userId="0bbdad28-4fbd-4479-a0ea-0e6019f31561" providerId="ADAL" clId="{5F093096-0E30-4D04-A751-EC52D549E05E}" dt="2023-10-21T18:15:26.994" v="1098" actId="26606"/>
          <ac:spMkLst>
            <pc:docMk/>
            <pc:sldMk cId="3127923170" sldId="259"/>
            <ac:spMk id="33" creationId="{3E23A947-2D45-4208-AE2B-64948C87A3EB}"/>
          </ac:spMkLst>
        </pc:spChg>
        <pc:spChg chg="add">
          <ac:chgData name="ROUSSEAU, Flora" userId="0bbdad28-4fbd-4479-a0ea-0e6019f31561" providerId="ADAL" clId="{5F093096-0E30-4D04-A751-EC52D549E05E}" dt="2023-10-21T18:15:26.994" v="1098" actId="26606"/>
          <ac:spMkLst>
            <pc:docMk/>
            <pc:sldMk cId="3127923170" sldId="259"/>
            <ac:spMk id="34" creationId="{E5BBB0F9-6A59-4D02-A9C7-A2D6516684CE}"/>
          </ac:spMkLst>
        </pc:spChg>
        <pc:spChg chg="add del mod">
          <ac:chgData name="ROUSSEAU, Flora" userId="0bbdad28-4fbd-4479-a0ea-0e6019f31561" providerId="ADAL" clId="{5F093096-0E30-4D04-A751-EC52D549E05E}" dt="2023-11-12T15:57:18.807" v="3745" actId="21"/>
          <ac:spMkLst>
            <pc:docMk/>
            <pc:sldMk cId="3127923170" sldId="259"/>
            <ac:spMk id="45" creationId="{11009159-22C3-CB9D-3C48-DA504EFF1924}"/>
          </ac:spMkLst>
        </pc:spChg>
        <pc:grpChg chg="add del">
          <ac:chgData name="ROUSSEAU, Flora" userId="0bbdad28-4fbd-4479-a0ea-0e6019f31561" providerId="ADAL" clId="{5F093096-0E30-4D04-A751-EC52D549E05E}" dt="2023-10-21T18:15:26.980" v="1097" actId="26606"/>
          <ac:grpSpMkLst>
            <pc:docMk/>
            <pc:sldMk cId="3127923170" sldId="259"/>
            <ac:grpSpMk id="29" creationId="{6258F736-B256-8039-9DC6-F4E49A5C5AD5}"/>
          </ac:grpSpMkLst>
        </pc:grpChg>
        <pc:picChg chg="add mod">
          <ac:chgData name="ROUSSEAU, Flora" userId="0bbdad28-4fbd-4479-a0ea-0e6019f31561" providerId="ADAL" clId="{5F093096-0E30-4D04-A751-EC52D549E05E}" dt="2023-11-12T16:14:00.816" v="4011" actId="1076"/>
          <ac:picMkLst>
            <pc:docMk/>
            <pc:sldMk cId="3127923170" sldId="259"/>
            <ac:picMk id="4" creationId="{0F44EA35-6471-9DC7-D5A6-9D48A8B36BDD}"/>
          </ac:picMkLst>
        </pc:picChg>
        <pc:picChg chg="add mod">
          <ac:chgData name="ROUSSEAU, Flora" userId="0bbdad28-4fbd-4479-a0ea-0e6019f31561" providerId="ADAL" clId="{5F093096-0E30-4D04-A751-EC52D549E05E}" dt="2023-11-12T15:54:33.260" v="3724" actId="1076"/>
          <ac:picMkLst>
            <pc:docMk/>
            <pc:sldMk cId="3127923170" sldId="259"/>
            <ac:picMk id="1026" creationId="{4F6C3230-0524-5ECC-61CA-A5BE11713FE1}"/>
          </ac:picMkLst>
        </pc:picChg>
        <pc:inkChg chg="add del">
          <ac:chgData name="ROUSSEAU, Flora" userId="0bbdad28-4fbd-4479-a0ea-0e6019f31561" providerId="ADAL" clId="{5F093096-0E30-4D04-A751-EC52D549E05E}" dt="2023-10-21T18:28:33.333" v="1115"/>
          <ac:inkMkLst>
            <pc:docMk/>
            <pc:sldMk cId="3127923170" sldId="259"/>
            <ac:inkMk id="5" creationId="{89E93C98-4398-1BC2-0177-6EDAF8E9885B}"/>
          </ac:inkMkLst>
        </pc:inkChg>
        <pc:inkChg chg="add del">
          <ac:chgData name="ROUSSEAU, Flora" userId="0bbdad28-4fbd-4479-a0ea-0e6019f31561" providerId="ADAL" clId="{5F093096-0E30-4D04-A751-EC52D549E05E}" dt="2023-10-21T18:28:33.335" v="1117"/>
          <ac:inkMkLst>
            <pc:docMk/>
            <pc:sldMk cId="3127923170" sldId="259"/>
            <ac:inkMk id="6" creationId="{A242D344-AD44-69BA-8DF2-7D30751EEB39}"/>
          </ac:inkMkLst>
        </pc:inkChg>
        <pc:inkChg chg="add del">
          <ac:chgData name="ROUSSEAU, Flora" userId="0bbdad28-4fbd-4479-a0ea-0e6019f31561" providerId="ADAL" clId="{5F093096-0E30-4D04-A751-EC52D549E05E}" dt="2023-10-21T18:28:33.334" v="1116"/>
          <ac:inkMkLst>
            <pc:docMk/>
            <pc:sldMk cId="3127923170" sldId="259"/>
            <ac:inkMk id="7" creationId="{696D4C4C-C2B9-8FA9-C301-5F7931308C67}"/>
          </ac:inkMkLst>
        </pc:inkChg>
        <pc:inkChg chg="add del">
          <ac:chgData name="ROUSSEAU, Flora" userId="0bbdad28-4fbd-4479-a0ea-0e6019f31561" providerId="ADAL" clId="{5F093096-0E30-4D04-A751-EC52D549E05E}" dt="2023-10-21T18:28:33.336" v="1118"/>
          <ac:inkMkLst>
            <pc:docMk/>
            <pc:sldMk cId="3127923170" sldId="259"/>
            <ac:inkMk id="8" creationId="{C29D8995-6990-A255-36E0-FE7521AA45F4}"/>
          </ac:inkMkLst>
        </pc:inkChg>
        <pc:inkChg chg="add del">
          <ac:chgData name="ROUSSEAU, Flora" userId="0bbdad28-4fbd-4479-a0ea-0e6019f31561" providerId="ADAL" clId="{5F093096-0E30-4D04-A751-EC52D549E05E}" dt="2023-10-21T18:28:55.439" v="1120"/>
          <ac:inkMkLst>
            <pc:docMk/>
            <pc:sldMk cId="3127923170" sldId="259"/>
            <ac:inkMk id="12" creationId="{AADFA2FC-D6A7-9527-F697-AE4515A02601}"/>
          </ac:inkMkLst>
        </pc:inkChg>
        <pc:inkChg chg="add del">
          <ac:chgData name="ROUSSEAU, Flora" userId="0bbdad28-4fbd-4479-a0ea-0e6019f31561" providerId="ADAL" clId="{5F093096-0E30-4D04-A751-EC52D549E05E}" dt="2023-11-12T15:56:54.080" v="3742" actId="21"/>
          <ac:inkMkLst>
            <pc:docMk/>
            <pc:sldMk cId="3127923170" sldId="259"/>
            <ac:inkMk id="16" creationId="{A015DADD-BC2F-CD49-21BA-41EEB52E49A7}"/>
          </ac:inkMkLst>
        </pc:inkChg>
        <pc:inkChg chg="add del">
          <ac:chgData name="ROUSSEAU, Flora" userId="0bbdad28-4fbd-4479-a0ea-0e6019f31561" providerId="ADAL" clId="{5F093096-0E30-4D04-A751-EC52D549E05E}" dt="2023-11-12T15:56:49.313" v="3741" actId="21"/>
          <ac:inkMkLst>
            <pc:docMk/>
            <pc:sldMk cId="3127923170" sldId="259"/>
            <ac:inkMk id="22" creationId="{F5C964CF-E9CA-DBF0-B42B-6E6B6C8C1274}"/>
          </ac:inkMkLst>
        </pc:inkChg>
        <pc:inkChg chg="add del">
          <ac:chgData name="ROUSSEAU, Flora" userId="0bbdad28-4fbd-4479-a0ea-0e6019f31561" providerId="ADAL" clId="{5F093096-0E30-4D04-A751-EC52D549E05E}" dt="2023-10-21T18:30:03.078" v="1125"/>
          <ac:inkMkLst>
            <pc:docMk/>
            <pc:sldMk cId="3127923170" sldId="259"/>
            <ac:inkMk id="25" creationId="{ED38B9A5-B392-E9CB-7CB3-6673AAE69341}"/>
          </ac:inkMkLst>
        </pc:inkChg>
        <pc:inkChg chg="add del">
          <ac:chgData name="ROUSSEAU, Flora" userId="0bbdad28-4fbd-4479-a0ea-0e6019f31561" providerId="ADAL" clId="{5F093096-0E30-4D04-A751-EC52D549E05E}" dt="2023-10-21T18:30:03.078" v="1126"/>
          <ac:inkMkLst>
            <pc:docMk/>
            <pc:sldMk cId="3127923170" sldId="259"/>
            <ac:inkMk id="28" creationId="{409BC9A4-9065-F86D-C55E-5C70C912849A}"/>
          </ac:inkMkLst>
        </pc:inkChg>
        <pc:inkChg chg="add del">
          <ac:chgData name="ROUSSEAU, Flora" userId="0bbdad28-4fbd-4479-a0ea-0e6019f31561" providerId="ADAL" clId="{5F093096-0E30-4D04-A751-EC52D549E05E}" dt="2023-10-21T18:30:53.626" v="1132"/>
          <ac:inkMkLst>
            <pc:docMk/>
            <pc:sldMk cId="3127923170" sldId="259"/>
            <ac:inkMk id="31" creationId="{7E4D5D39-B7FB-0857-20CF-4B3C838A5C80}"/>
          </ac:inkMkLst>
        </pc:inkChg>
        <pc:inkChg chg="add del">
          <ac:chgData name="ROUSSEAU, Flora" userId="0bbdad28-4fbd-4479-a0ea-0e6019f31561" providerId="ADAL" clId="{5F093096-0E30-4D04-A751-EC52D549E05E}" dt="2023-11-12T15:56:25.048" v="3737" actId="21"/>
          <ac:inkMkLst>
            <pc:docMk/>
            <pc:sldMk cId="3127923170" sldId="259"/>
            <ac:inkMk id="35" creationId="{752B0AD3-8CE1-EBCE-62ED-1E4C619648C2}"/>
          </ac:inkMkLst>
        </pc:inkChg>
        <pc:inkChg chg="add del">
          <ac:chgData name="ROUSSEAU, Flora" userId="0bbdad28-4fbd-4479-a0ea-0e6019f31561" providerId="ADAL" clId="{5F093096-0E30-4D04-A751-EC52D549E05E}" dt="2023-11-12T15:56:44.560" v="3740" actId="21"/>
          <ac:inkMkLst>
            <pc:docMk/>
            <pc:sldMk cId="3127923170" sldId="259"/>
            <ac:inkMk id="36" creationId="{11B0365C-1E94-2FA5-8CD7-4509A8997EE1}"/>
          </ac:inkMkLst>
        </pc:inkChg>
        <pc:inkChg chg="add del">
          <ac:chgData name="ROUSSEAU, Flora" userId="0bbdad28-4fbd-4479-a0ea-0e6019f31561" providerId="ADAL" clId="{5F093096-0E30-4D04-A751-EC52D549E05E}" dt="2023-10-21T18:30:53.625" v="1131"/>
          <ac:inkMkLst>
            <pc:docMk/>
            <pc:sldMk cId="3127923170" sldId="259"/>
            <ac:inkMk id="37" creationId="{06071015-8E9A-95D7-E805-8C6870DC7FBC}"/>
          </ac:inkMkLst>
        </pc:inkChg>
        <pc:inkChg chg="add del">
          <ac:chgData name="ROUSSEAU, Flora" userId="0bbdad28-4fbd-4479-a0ea-0e6019f31561" providerId="ADAL" clId="{5F093096-0E30-4D04-A751-EC52D549E05E}" dt="2023-11-12T15:56:20.491" v="3736" actId="21"/>
          <ac:inkMkLst>
            <pc:docMk/>
            <pc:sldMk cId="3127923170" sldId="259"/>
            <ac:inkMk id="38" creationId="{9AB2A389-244D-5F9B-B809-3E6743965113}"/>
          </ac:inkMkLst>
        </pc:inkChg>
        <pc:inkChg chg="add del">
          <ac:chgData name="ROUSSEAU, Flora" userId="0bbdad28-4fbd-4479-a0ea-0e6019f31561" providerId="ADAL" clId="{5F093096-0E30-4D04-A751-EC52D549E05E}" dt="2023-11-12T15:56:33.987" v="3738" actId="21"/>
          <ac:inkMkLst>
            <pc:docMk/>
            <pc:sldMk cId="3127923170" sldId="259"/>
            <ac:inkMk id="39" creationId="{B816A6D8-DCBC-6AB8-8766-6F13E81D9747}"/>
          </ac:inkMkLst>
        </pc:inkChg>
        <pc:inkChg chg="add del">
          <ac:chgData name="ROUSSEAU, Flora" userId="0bbdad28-4fbd-4479-a0ea-0e6019f31561" providerId="ADAL" clId="{5F093096-0E30-4D04-A751-EC52D549E05E}" dt="2023-11-12T15:56:16.034" v="3735" actId="21"/>
          <ac:inkMkLst>
            <pc:docMk/>
            <pc:sldMk cId="3127923170" sldId="259"/>
            <ac:inkMk id="40" creationId="{C10CF392-D3E2-895C-2986-6647EE659E10}"/>
          </ac:inkMkLst>
        </pc:inkChg>
        <pc:inkChg chg="add del">
          <ac:chgData name="ROUSSEAU, Flora" userId="0bbdad28-4fbd-4479-a0ea-0e6019f31561" providerId="ADAL" clId="{5F093096-0E30-4D04-A751-EC52D549E05E}" dt="2023-11-12T15:57:10.273" v="3744" actId="21"/>
          <ac:inkMkLst>
            <pc:docMk/>
            <pc:sldMk cId="3127923170" sldId="259"/>
            <ac:inkMk id="41" creationId="{E1E4B43B-CDA1-37A9-8985-E7A527415481}"/>
          </ac:inkMkLst>
        </pc:inkChg>
        <pc:inkChg chg="add del">
          <ac:chgData name="ROUSSEAU, Flora" userId="0bbdad28-4fbd-4479-a0ea-0e6019f31561" providerId="ADAL" clId="{5F093096-0E30-4D04-A751-EC52D549E05E}" dt="2023-11-12T15:57:00.998" v="3743" actId="21"/>
          <ac:inkMkLst>
            <pc:docMk/>
            <pc:sldMk cId="3127923170" sldId="259"/>
            <ac:inkMk id="42" creationId="{3B211E4D-A14F-D52C-CEF2-C75C15BAA298}"/>
          </ac:inkMkLst>
        </pc:inkChg>
        <pc:inkChg chg="add del mod">
          <ac:chgData name="ROUSSEAU, Flora" userId="0bbdad28-4fbd-4479-a0ea-0e6019f31561" providerId="ADAL" clId="{5F093096-0E30-4D04-A751-EC52D549E05E}" dt="2023-11-12T15:56:11.407" v="3734" actId="21"/>
          <ac:inkMkLst>
            <pc:docMk/>
            <pc:sldMk cId="3127923170" sldId="259"/>
            <ac:inkMk id="43" creationId="{FC1B8D38-C0DE-9EFF-6A7A-DD8B29A4B7E3}"/>
          </ac:inkMkLst>
        </pc:inkChg>
        <pc:inkChg chg="add del mod">
          <ac:chgData name="ROUSSEAU, Flora" userId="0bbdad28-4fbd-4479-a0ea-0e6019f31561" providerId="ADAL" clId="{5F093096-0E30-4D04-A751-EC52D549E05E}" dt="2023-11-12T15:56:40.877" v="3739" actId="21"/>
          <ac:inkMkLst>
            <pc:docMk/>
            <pc:sldMk cId="3127923170" sldId="259"/>
            <ac:inkMk id="44" creationId="{FAE69FA2-5BE8-72AD-FC38-1D64EFFE3E47}"/>
          </ac:inkMkLst>
        </pc:inkChg>
      </pc:sldChg>
      <pc:sldChg chg="addSp delSp modSp mod setBg">
        <pc:chgData name="ROUSSEAU, Flora" userId="0bbdad28-4fbd-4479-a0ea-0e6019f31561" providerId="ADAL" clId="{5F093096-0E30-4D04-A751-EC52D549E05E}" dt="2024-01-07T16:42:00.492" v="5655" actId="27636"/>
        <pc:sldMkLst>
          <pc:docMk/>
          <pc:sldMk cId="1549463725" sldId="260"/>
        </pc:sldMkLst>
        <pc:spChg chg="mod">
          <ac:chgData name="ROUSSEAU, Flora" userId="0bbdad28-4fbd-4479-a0ea-0e6019f31561" providerId="ADAL" clId="{5F093096-0E30-4D04-A751-EC52D549E05E}" dt="2023-10-21T18:35:09.295" v="1167" actId="255"/>
          <ac:spMkLst>
            <pc:docMk/>
            <pc:sldMk cId="1549463725" sldId="260"/>
            <ac:spMk id="2" creationId="{0CA368C8-2E9D-3A1E-AA83-FB873DC5017D}"/>
          </ac:spMkLst>
        </pc:spChg>
        <pc:spChg chg="mod">
          <ac:chgData name="ROUSSEAU, Flora" userId="0bbdad28-4fbd-4479-a0ea-0e6019f31561" providerId="ADAL" clId="{5F093096-0E30-4D04-A751-EC52D549E05E}" dt="2024-01-07T16:42:00.492" v="5655" actId="27636"/>
          <ac:spMkLst>
            <pc:docMk/>
            <pc:sldMk cId="1549463725" sldId="260"/>
            <ac:spMk id="3" creationId="{B0AA84BF-42D6-4C10-EF33-21386ECB723B}"/>
          </ac:spMkLst>
        </pc:spChg>
        <pc:spChg chg="add del">
          <ac:chgData name="ROUSSEAU, Flora" userId="0bbdad28-4fbd-4479-a0ea-0e6019f31561" providerId="ADAL" clId="{5F093096-0E30-4D04-A751-EC52D549E05E}" dt="2023-11-12T18:00:17.162" v="5000"/>
          <ac:spMkLst>
            <pc:docMk/>
            <pc:sldMk cId="1549463725" sldId="260"/>
            <ac:spMk id="4" creationId="{AFBF2CDD-88F3-FE3B-3E8C-3AFA58CF0C76}"/>
          </ac:spMkLst>
        </pc:spChg>
        <pc:spChg chg="add">
          <ac:chgData name="ROUSSEAU, Flora" userId="0bbdad28-4fbd-4479-a0ea-0e6019f31561" providerId="ADAL" clId="{5F093096-0E30-4D04-A751-EC52D549E05E}" dt="2023-10-21T18:34:07.027" v="1166" actId="26606"/>
          <ac:spMkLst>
            <pc:docMk/>
            <pc:sldMk cId="1549463725" sldId="260"/>
            <ac:spMk id="8" creationId="{907EF6B7-1338-4443-8C46-6A318D952DFD}"/>
          </ac:spMkLst>
        </pc:spChg>
        <pc:spChg chg="add">
          <ac:chgData name="ROUSSEAU, Flora" userId="0bbdad28-4fbd-4479-a0ea-0e6019f31561" providerId="ADAL" clId="{5F093096-0E30-4D04-A751-EC52D549E05E}" dt="2023-10-21T18:34:07.027" v="1166" actId="26606"/>
          <ac:spMkLst>
            <pc:docMk/>
            <pc:sldMk cId="1549463725" sldId="260"/>
            <ac:spMk id="10" creationId="{DAAE4CDD-124C-4DCF-9584-B6033B545DD5}"/>
          </ac:spMkLst>
        </pc:spChg>
        <pc:spChg chg="add">
          <ac:chgData name="ROUSSEAU, Flora" userId="0bbdad28-4fbd-4479-a0ea-0e6019f31561" providerId="ADAL" clId="{5F093096-0E30-4D04-A751-EC52D549E05E}" dt="2023-10-21T18:34:07.027" v="1166" actId="26606"/>
          <ac:spMkLst>
            <pc:docMk/>
            <pc:sldMk cId="1549463725" sldId="260"/>
            <ac:spMk id="12" creationId="{081E4A58-353D-44AE-B2FC-2A74E2E400F7}"/>
          </ac:spMkLst>
        </pc:spChg>
        <pc:picChg chg="add mod">
          <ac:chgData name="ROUSSEAU, Flora" userId="0bbdad28-4fbd-4479-a0ea-0e6019f31561" providerId="ADAL" clId="{5F093096-0E30-4D04-A751-EC52D549E05E}" dt="2023-11-12T18:03:13.199" v="5016" actId="1076"/>
          <ac:picMkLst>
            <pc:docMk/>
            <pc:sldMk cId="1549463725" sldId="260"/>
            <ac:picMk id="5" creationId="{48870AB4-04A4-2673-64C2-0BF3E38E9ABD}"/>
          </ac:picMkLst>
        </pc:picChg>
        <pc:picChg chg="add del mod">
          <ac:chgData name="ROUSSEAU, Flora" userId="0bbdad28-4fbd-4479-a0ea-0e6019f31561" providerId="ADAL" clId="{5F093096-0E30-4D04-A751-EC52D549E05E}" dt="2023-11-12T17:49:26.061" v="4975" actId="21"/>
          <ac:picMkLst>
            <pc:docMk/>
            <pc:sldMk cId="1549463725" sldId="260"/>
            <ac:picMk id="5122" creationId="{119E3054-E63A-4B4D-51FC-C8D6B53B1B77}"/>
          </ac:picMkLst>
        </pc:picChg>
        <pc:picChg chg="add mod">
          <ac:chgData name="ROUSSEAU, Flora" userId="0bbdad28-4fbd-4479-a0ea-0e6019f31561" providerId="ADAL" clId="{5F093096-0E30-4D04-A751-EC52D549E05E}" dt="2023-11-12T18:03:09.370" v="5015" actId="1076"/>
          <ac:picMkLst>
            <pc:docMk/>
            <pc:sldMk cId="1549463725" sldId="260"/>
            <ac:picMk id="5124" creationId="{3129B627-A87D-A682-73A5-4E21E211A1C6}"/>
          </ac:picMkLst>
        </pc:picChg>
      </pc:sldChg>
      <pc:sldChg chg="addSp delSp modSp add mod setBg">
        <pc:chgData name="ROUSSEAU, Flora" userId="0bbdad28-4fbd-4479-a0ea-0e6019f31561" providerId="ADAL" clId="{5F093096-0E30-4D04-A751-EC52D549E05E}" dt="2024-01-07T15:06:24.184" v="5222" actId="14100"/>
        <pc:sldMkLst>
          <pc:docMk/>
          <pc:sldMk cId="1708310174" sldId="261"/>
        </pc:sldMkLst>
        <pc:spChg chg="mod">
          <ac:chgData name="ROUSSEAU, Flora" userId="0bbdad28-4fbd-4479-a0ea-0e6019f31561" providerId="ADAL" clId="{5F093096-0E30-4D04-A751-EC52D549E05E}" dt="2023-10-26T08:50:51.860" v="2535" actId="20577"/>
          <ac:spMkLst>
            <pc:docMk/>
            <pc:sldMk cId="1708310174" sldId="261"/>
            <ac:spMk id="2" creationId="{0CA368C8-2E9D-3A1E-AA83-FB873DC5017D}"/>
          </ac:spMkLst>
        </pc:spChg>
        <pc:spChg chg="mod">
          <ac:chgData name="ROUSSEAU, Flora" userId="0bbdad28-4fbd-4479-a0ea-0e6019f31561" providerId="ADAL" clId="{5F093096-0E30-4D04-A751-EC52D549E05E}" dt="2024-01-07T15:06:24.184" v="5222" actId="14100"/>
          <ac:spMkLst>
            <pc:docMk/>
            <pc:sldMk cId="1708310174" sldId="261"/>
            <ac:spMk id="3" creationId="{B0AA84BF-42D6-4C10-EF33-21386ECB723B}"/>
          </ac:spMkLst>
        </pc:spChg>
        <pc:spChg chg="add">
          <ac:chgData name="ROUSSEAU, Flora" userId="0bbdad28-4fbd-4479-a0ea-0e6019f31561" providerId="ADAL" clId="{5F093096-0E30-4D04-A751-EC52D549E05E}" dt="2023-10-24T12:32:55.301" v="1928" actId="26606"/>
          <ac:spMkLst>
            <pc:docMk/>
            <pc:sldMk cId="1708310174" sldId="261"/>
            <ac:spMk id="8" creationId="{1B15ED52-F352-441B-82BF-E0EA34836D08}"/>
          </ac:spMkLst>
        </pc:spChg>
        <pc:spChg chg="add">
          <ac:chgData name="ROUSSEAU, Flora" userId="0bbdad28-4fbd-4479-a0ea-0e6019f31561" providerId="ADAL" clId="{5F093096-0E30-4D04-A751-EC52D549E05E}" dt="2023-10-24T12:32:55.301" v="1928" actId="26606"/>
          <ac:spMkLst>
            <pc:docMk/>
            <pc:sldMk cId="1708310174" sldId="261"/>
            <ac:spMk id="10" creationId="{3B2E3793-BFE6-45A2-9B7B-E18844431C99}"/>
          </ac:spMkLst>
        </pc:spChg>
        <pc:spChg chg="add">
          <ac:chgData name="ROUSSEAU, Flora" userId="0bbdad28-4fbd-4479-a0ea-0e6019f31561" providerId="ADAL" clId="{5F093096-0E30-4D04-A751-EC52D549E05E}" dt="2023-10-24T12:32:55.301" v="1928" actId="26606"/>
          <ac:spMkLst>
            <pc:docMk/>
            <pc:sldMk cId="1708310174" sldId="261"/>
            <ac:spMk id="12" creationId="{BC4C4868-CB8F-4AF9-9CDB-8108F2C19B67}"/>
          </ac:spMkLst>
        </pc:spChg>
        <pc:spChg chg="add">
          <ac:chgData name="ROUSSEAU, Flora" userId="0bbdad28-4fbd-4479-a0ea-0e6019f31561" providerId="ADAL" clId="{5F093096-0E30-4D04-A751-EC52D549E05E}" dt="2023-10-24T12:32:55.301" v="1928" actId="26606"/>
          <ac:spMkLst>
            <pc:docMk/>
            <pc:sldMk cId="1708310174" sldId="261"/>
            <ac:spMk id="14" creationId="{375E0459-6403-40CD-989D-56A4407CA12E}"/>
          </ac:spMkLst>
        </pc:spChg>
        <pc:spChg chg="add">
          <ac:chgData name="ROUSSEAU, Flora" userId="0bbdad28-4fbd-4479-a0ea-0e6019f31561" providerId="ADAL" clId="{5F093096-0E30-4D04-A751-EC52D549E05E}" dt="2023-10-24T12:32:55.301" v="1928" actId="26606"/>
          <ac:spMkLst>
            <pc:docMk/>
            <pc:sldMk cId="1708310174" sldId="261"/>
            <ac:spMk id="16" creationId="{53E5B1A8-3AC9-4BD1-9BBC-78CA94F2D1BA}"/>
          </ac:spMkLst>
        </pc:spChg>
        <pc:picChg chg="add mod">
          <ac:chgData name="ROUSSEAU, Flora" userId="0bbdad28-4fbd-4479-a0ea-0e6019f31561" providerId="ADAL" clId="{5F093096-0E30-4D04-A751-EC52D549E05E}" dt="2023-10-24T13:24:56.036" v="2498" actId="14100"/>
          <ac:picMkLst>
            <pc:docMk/>
            <pc:sldMk cId="1708310174" sldId="261"/>
            <ac:picMk id="2050" creationId="{546F2302-3D73-F05D-AC8C-DE646023D706}"/>
          </ac:picMkLst>
        </pc:picChg>
        <pc:picChg chg="add del mod">
          <ac:chgData name="ROUSSEAU, Flora" userId="0bbdad28-4fbd-4479-a0ea-0e6019f31561" providerId="ADAL" clId="{5F093096-0E30-4D04-A751-EC52D549E05E}" dt="2023-10-24T13:19:03.231" v="2481" actId="21"/>
          <ac:picMkLst>
            <pc:docMk/>
            <pc:sldMk cId="1708310174" sldId="261"/>
            <ac:picMk id="2052" creationId="{15663F70-FAC7-8AD6-FBB9-3312931AED74}"/>
          </ac:picMkLst>
        </pc:picChg>
        <pc:picChg chg="add mod">
          <ac:chgData name="ROUSSEAU, Flora" userId="0bbdad28-4fbd-4479-a0ea-0e6019f31561" providerId="ADAL" clId="{5F093096-0E30-4D04-A751-EC52D549E05E}" dt="2023-10-24T13:24:28.469" v="2495" actId="14100"/>
          <ac:picMkLst>
            <pc:docMk/>
            <pc:sldMk cId="1708310174" sldId="261"/>
            <ac:picMk id="2054" creationId="{021B5954-A7B2-09C8-E5AA-7F312AD18E87}"/>
          </ac:picMkLst>
        </pc:picChg>
        <pc:picChg chg="add mod">
          <ac:chgData name="ROUSSEAU, Flora" userId="0bbdad28-4fbd-4479-a0ea-0e6019f31561" providerId="ADAL" clId="{5F093096-0E30-4D04-A751-EC52D549E05E}" dt="2023-10-24T13:24:52.356" v="2497" actId="14100"/>
          <ac:picMkLst>
            <pc:docMk/>
            <pc:sldMk cId="1708310174" sldId="261"/>
            <ac:picMk id="2056" creationId="{E1BB5663-05BE-40F8-CBA0-835F37C33EC2}"/>
          </ac:picMkLst>
        </pc:picChg>
      </pc:sldChg>
      <pc:sldChg chg="addSp delSp modSp add mod setBg">
        <pc:chgData name="ROUSSEAU, Flora" userId="0bbdad28-4fbd-4479-a0ea-0e6019f31561" providerId="ADAL" clId="{5F093096-0E30-4D04-A751-EC52D549E05E}" dt="2024-01-07T15:17:26.899" v="5258" actId="1076"/>
        <pc:sldMkLst>
          <pc:docMk/>
          <pc:sldMk cId="2326048059" sldId="262"/>
        </pc:sldMkLst>
        <pc:spChg chg="mod">
          <ac:chgData name="ROUSSEAU, Flora" userId="0bbdad28-4fbd-4479-a0ea-0e6019f31561" providerId="ADAL" clId="{5F093096-0E30-4D04-A751-EC52D549E05E}" dt="2023-11-12T17:29:51.610" v="4845" actId="14100"/>
          <ac:spMkLst>
            <pc:docMk/>
            <pc:sldMk cId="2326048059" sldId="262"/>
            <ac:spMk id="2" creationId="{0CA368C8-2E9D-3A1E-AA83-FB873DC5017D}"/>
          </ac:spMkLst>
        </pc:spChg>
        <pc:spChg chg="mod">
          <ac:chgData name="ROUSSEAU, Flora" userId="0bbdad28-4fbd-4479-a0ea-0e6019f31561" providerId="ADAL" clId="{5F093096-0E30-4D04-A751-EC52D549E05E}" dt="2023-11-12T17:30:13.744" v="4848" actId="14100"/>
          <ac:spMkLst>
            <pc:docMk/>
            <pc:sldMk cId="2326048059" sldId="262"/>
            <ac:spMk id="3" creationId="{B0AA84BF-42D6-4C10-EF33-21386ECB723B}"/>
          </ac:spMkLst>
        </pc:spChg>
        <pc:spChg chg="add del mod">
          <ac:chgData name="ROUSSEAU, Flora" userId="0bbdad28-4fbd-4479-a0ea-0e6019f31561" providerId="ADAL" clId="{5F093096-0E30-4D04-A751-EC52D549E05E}" dt="2023-11-12T17:23:01.684" v="4733" actId="478"/>
          <ac:spMkLst>
            <pc:docMk/>
            <pc:sldMk cId="2326048059" sldId="262"/>
            <ac:spMk id="4" creationId="{A32208B9-97F3-7F54-C7D9-675E2B05CACA}"/>
          </ac:spMkLst>
        </pc:spChg>
        <pc:spChg chg="add del mod">
          <ac:chgData name="ROUSSEAU, Flora" userId="0bbdad28-4fbd-4479-a0ea-0e6019f31561" providerId="ADAL" clId="{5F093096-0E30-4D04-A751-EC52D549E05E}" dt="2023-10-27T16:18:01.739" v="3283"/>
          <ac:spMkLst>
            <pc:docMk/>
            <pc:sldMk cId="2326048059" sldId="262"/>
            <ac:spMk id="5" creationId="{65E000EA-A1B1-FF3F-E52C-AEC15D437011}"/>
          </ac:spMkLst>
        </pc:spChg>
        <pc:spChg chg="add mod">
          <ac:chgData name="ROUSSEAU, Flora" userId="0bbdad28-4fbd-4479-a0ea-0e6019f31561" providerId="ADAL" clId="{5F093096-0E30-4D04-A751-EC52D549E05E}" dt="2023-11-12T17:36:57.710" v="4925" actId="255"/>
          <ac:spMkLst>
            <pc:docMk/>
            <pc:sldMk cId="2326048059" sldId="262"/>
            <ac:spMk id="5" creationId="{8F46BD5D-2BE7-82F3-31B6-66165D68E326}"/>
          </ac:spMkLst>
        </pc:spChg>
        <pc:spChg chg="add">
          <ac:chgData name="ROUSSEAU, Flora" userId="0bbdad28-4fbd-4479-a0ea-0e6019f31561" providerId="ADAL" clId="{5F093096-0E30-4D04-A751-EC52D549E05E}" dt="2023-11-12T17:29:06.943" v="4839" actId="26606"/>
          <ac:spMkLst>
            <pc:docMk/>
            <pc:sldMk cId="2326048059" sldId="262"/>
            <ac:spMk id="3079" creationId="{201CC55D-ED54-4C5C-95E6-10947BD1103B}"/>
          </ac:spMkLst>
        </pc:spChg>
        <pc:spChg chg="add">
          <ac:chgData name="ROUSSEAU, Flora" userId="0bbdad28-4fbd-4479-a0ea-0e6019f31561" providerId="ADAL" clId="{5F093096-0E30-4D04-A751-EC52D549E05E}" dt="2023-11-12T17:29:06.943" v="4839" actId="26606"/>
          <ac:spMkLst>
            <pc:docMk/>
            <pc:sldMk cId="2326048059" sldId="262"/>
            <ac:spMk id="3085" creationId="{3873B707-463F-40B0-8227-E8CC6C67EB25}"/>
          </ac:spMkLst>
        </pc:spChg>
        <pc:spChg chg="add">
          <ac:chgData name="ROUSSEAU, Flora" userId="0bbdad28-4fbd-4479-a0ea-0e6019f31561" providerId="ADAL" clId="{5F093096-0E30-4D04-A751-EC52D549E05E}" dt="2023-11-12T17:29:06.943" v="4839" actId="26606"/>
          <ac:spMkLst>
            <pc:docMk/>
            <pc:sldMk cId="2326048059" sldId="262"/>
            <ac:spMk id="3087" creationId="{C13237C8-E62C-4F0D-A318-BD6FB6C2D138}"/>
          </ac:spMkLst>
        </pc:spChg>
        <pc:spChg chg="add">
          <ac:chgData name="ROUSSEAU, Flora" userId="0bbdad28-4fbd-4479-a0ea-0e6019f31561" providerId="ADAL" clId="{5F093096-0E30-4D04-A751-EC52D549E05E}" dt="2023-11-12T17:29:06.943" v="4839" actId="26606"/>
          <ac:spMkLst>
            <pc:docMk/>
            <pc:sldMk cId="2326048059" sldId="262"/>
            <ac:spMk id="3089" creationId="{19C9EAEA-39D0-4B0E-A0EB-51E7B26740B1}"/>
          </ac:spMkLst>
        </pc:spChg>
        <pc:grpChg chg="add">
          <ac:chgData name="ROUSSEAU, Flora" userId="0bbdad28-4fbd-4479-a0ea-0e6019f31561" providerId="ADAL" clId="{5F093096-0E30-4D04-A751-EC52D549E05E}" dt="2023-11-12T17:29:06.943" v="4839" actId="26606"/>
          <ac:grpSpMkLst>
            <pc:docMk/>
            <pc:sldMk cId="2326048059" sldId="262"/>
            <ac:grpSpMk id="3081" creationId="{1DE889C7-FAD6-4397-98E2-05D503484459}"/>
          </ac:grpSpMkLst>
        </pc:grpChg>
        <pc:picChg chg="add del mod">
          <ac:chgData name="ROUSSEAU, Flora" userId="0bbdad28-4fbd-4479-a0ea-0e6019f31561" providerId="ADAL" clId="{5F093096-0E30-4D04-A751-EC52D549E05E}" dt="2024-01-07T15:16:45.292" v="5252" actId="21"/>
          <ac:picMkLst>
            <pc:docMk/>
            <pc:sldMk cId="2326048059" sldId="262"/>
            <ac:picMk id="4" creationId="{B1E8E81D-00FE-C7B5-4CDF-910CCA0F3385}"/>
          </ac:picMkLst>
        </pc:picChg>
        <pc:picChg chg="add mod">
          <ac:chgData name="ROUSSEAU, Flora" userId="0bbdad28-4fbd-4479-a0ea-0e6019f31561" providerId="ADAL" clId="{5F093096-0E30-4D04-A751-EC52D549E05E}" dt="2024-01-07T15:17:26.899" v="5258" actId="1076"/>
          <ac:picMkLst>
            <pc:docMk/>
            <pc:sldMk cId="2326048059" sldId="262"/>
            <ac:picMk id="1026" creationId="{CA4F00DC-1567-8F97-2E79-2FF6B7E44665}"/>
          </ac:picMkLst>
        </pc:picChg>
        <pc:picChg chg="add del mod">
          <ac:chgData name="ROUSSEAU, Flora" userId="0bbdad28-4fbd-4479-a0ea-0e6019f31561" providerId="ADAL" clId="{5F093096-0E30-4D04-A751-EC52D549E05E}" dt="2023-11-12T17:41:25.948" v="4940" actId="21"/>
          <ac:picMkLst>
            <pc:docMk/>
            <pc:sldMk cId="2326048059" sldId="262"/>
            <ac:picMk id="2050" creationId="{F30132F2-1161-D707-5EFB-BEC2BD2EC7B7}"/>
          </ac:picMkLst>
        </pc:picChg>
        <pc:picChg chg="add del mod">
          <ac:chgData name="ROUSSEAU, Flora" userId="0bbdad28-4fbd-4479-a0ea-0e6019f31561" providerId="ADAL" clId="{5F093096-0E30-4D04-A751-EC52D549E05E}" dt="2024-01-07T15:16:25.943" v="5250" actId="21"/>
          <ac:picMkLst>
            <pc:docMk/>
            <pc:sldMk cId="2326048059" sldId="262"/>
            <ac:picMk id="2052" creationId="{B01F47B4-0484-001F-C82A-2B007B415932}"/>
          </ac:picMkLst>
        </pc:picChg>
        <pc:picChg chg="add del mod">
          <ac:chgData name="ROUSSEAU, Flora" userId="0bbdad28-4fbd-4479-a0ea-0e6019f31561" providerId="ADAL" clId="{5F093096-0E30-4D04-A751-EC52D549E05E}" dt="2023-11-12T17:37:12.986" v="4926" actId="21"/>
          <ac:picMkLst>
            <pc:docMk/>
            <pc:sldMk cId="2326048059" sldId="262"/>
            <ac:picMk id="3074" creationId="{97715CF5-0CDC-0E47-C763-ED7FD50EA9D9}"/>
          </ac:picMkLst>
        </pc:picChg>
      </pc:sldChg>
      <pc:sldChg chg="addSp delSp modSp add mod setBg">
        <pc:chgData name="ROUSSEAU, Flora" userId="0bbdad28-4fbd-4479-a0ea-0e6019f31561" providerId="ADAL" clId="{5F093096-0E30-4D04-A751-EC52D549E05E}" dt="2024-01-07T16:26:01.681" v="5492" actId="1076"/>
        <pc:sldMkLst>
          <pc:docMk/>
          <pc:sldMk cId="69686322" sldId="263"/>
        </pc:sldMkLst>
        <pc:spChg chg="mod">
          <ac:chgData name="ROUSSEAU, Flora" userId="0bbdad28-4fbd-4479-a0ea-0e6019f31561" providerId="ADAL" clId="{5F093096-0E30-4D04-A751-EC52D549E05E}" dt="2024-01-07T16:25:10.131" v="5485" actId="14100"/>
          <ac:spMkLst>
            <pc:docMk/>
            <pc:sldMk cId="69686322" sldId="263"/>
            <ac:spMk id="2" creationId="{0CA368C8-2E9D-3A1E-AA83-FB873DC5017D}"/>
          </ac:spMkLst>
        </pc:spChg>
        <pc:spChg chg="mod ord">
          <ac:chgData name="ROUSSEAU, Flora" userId="0bbdad28-4fbd-4479-a0ea-0e6019f31561" providerId="ADAL" clId="{5F093096-0E30-4D04-A751-EC52D549E05E}" dt="2024-01-07T16:26:01.681" v="5492" actId="1076"/>
          <ac:spMkLst>
            <pc:docMk/>
            <pc:sldMk cId="69686322" sldId="263"/>
            <ac:spMk id="3" creationId="{B0AA84BF-42D6-4C10-EF33-21386ECB723B}"/>
          </ac:spMkLst>
        </pc:spChg>
        <pc:spChg chg="add">
          <ac:chgData name="ROUSSEAU, Flora" userId="0bbdad28-4fbd-4479-a0ea-0e6019f31561" providerId="ADAL" clId="{5F093096-0E30-4D04-A751-EC52D549E05E}" dt="2024-01-07T16:24:42.781" v="5483" actId="26606"/>
          <ac:spMkLst>
            <pc:docMk/>
            <pc:sldMk cId="69686322" sldId="263"/>
            <ac:spMk id="9" creationId="{79BB35BC-D5C2-4C8B-A22A-A71E6191913B}"/>
          </ac:spMkLst>
        </pc:spChg>
        <pc:picChg chg="add mod">
          <ac:chgData name="ROUSSEAU, Flora" userId="0bbdad28-4fbd-4479-a0ea-0e6019f31561" providerId="ADAL" clId="{5F093096-0E30-4D04-A751-EC52D549E05E}" dt="2024-01-07T16:24:42.781" v="5483" actId="26606"/>
          <ac:picMkLst>
            <pc:docMk/>
            <pc:sldMk cId="69686322" sldId="263"/>
            <ac:picMk id="4" creationId="{34C85371-41E2-BF96-4CA2-3B2D6D4636AA}"/>
          </ac:picMkLst>
        </pc:picChg>
        <pc:picChg chg="add del mod">
          <ac:chgData name="ROUSSEAU, Flora" userId="0bbdad28-4fbd-4479-a0ea-0e6019f31561" providerId="ADAL" clId="{5F093096-0E30-4D04-A751-EC52D549E05E}" dt="2024-01-07T16:23:42.703" v="5476" actId="478"/>
          <ac:picMkLst>
            <pc:docMk/>
            <pc:sldMk cId="69686322" sldId="263"/>
            <ac:picMk id="1026" creationId="{BF803112-755F-5DB3-E5FC-8E0D4A024B1D}"/>
          </ac:picMkLst>
        </pc:picChg>
      </pc:sldChg>
      <pc:sldChg chg="addSp modSp add mod setBg">
        <pc:chgData name="ROUSSEAU, Flora" userId="0bbdad28-4fbd-4479-a0ea-0e6019f31561" providerId="ADAL" clId="{5F093096-0E30-4D04-A751-EC52D549E05E}" dt="2023-11-12T17:35:03.442" v="4891" actId="1076"/>
        <pc:sldMkLst>
          <pc:docMk/>
          <pc:sldMk cId="460324806" sldId="264"/>
        </pc:sldMkLst>
        <pc:spChg chg="mod">
          <ac:chgData name="ROUSSEAU, Flora" userId="0bbdad28-4fbd-4479-a0ea-0e6019f31561" providerId="ADAL" clId="{5F093096-0E30-4D04-A751-EC52D549E05E}" dt="2023-11-12T17:35:03.442" v="4891" actId="1076"/>
          <ac:spMkLst>
            <pc:docMk/>
            <pc:sldMk cId="460324806" sldId="264"/>
            <ac:spMk id="2" creationId="{0CA368C8-2E9D-3A1E-AA83-FB873DC5017D}"/>
          </ac:spMkLst>
        </pc:spChg>
        <pc:spChg chg="mod ord">
          <ac:chgData name="ROUSSEAU, Flora" userId="0bbdad28-4fbd-4479-a0ea-0e6019f31561" providerId="ADAL" clId="{5F093096-0E30-4D04-A751-EC52D549E05E}" dt="2023-11-12T17:34:20.941" v="4884" actId="14100"/>
          <ac:spMkLst>
            <pc:docMk/>
            <pc:sldMk cId="460324806" sldId="264"/>
            <ac:spMk id="3" creationId="{B0AA84BF-42D6-4C10-EF33-21386ECB723B}"/>
          </ac:spMkLst>
        </pc:spChg>
        <pc:spChg chg="add">
          <ac:chgData name="ROUSSEAU, Flora" userId="0bbdad28-4fbd-4479-a0ea-0e6019f31561" providerId="ADAL" clId="{5F093096-0E30-4D04-A751-EC52D549E05E}" dt="2023-11-12T17:32:56.025" v="4882" actId="26606"/>
          <ac:spMkLst>
            <pc:docMk/>
            <pc:sldMk cId="460324806" sldId="264"/>
            <ac:spMk id="9" creationId="{9D80C9EF-3CC6-4ECC-9C2D-9D0396C96ED9}"/>
          </ac:spMkLst>
        </pc:spChg>
        <pc:spChg chg="add">
          <ac:chgData name="ROUSSEAU, Flora" userId="0bbdad28-4fbd-4479-a0ea-0e6019f31561" providerId="ADAL" clId="{5F093096-0E30-4D04-A751-EC52D549E05E}" dt="2023-11-12T17:32:56.025" v="4882" actId="26606"/>
          <ac:spMkLst>
            <pc:docMk/>
            <pc:sldMk cId="460324806" sldId="264"/>
            <ac:spMk id="11" creationId="{5DA32751-37A2-45C0-BE94-63D375E27003}"/>
          </ac:spMkLst>
        </pc:spChg>
        <pc:spChg chg="add">
          <ac:chgData name="ROUSSEAU, Flora" userId="0bbdad28-4fbd-4479-a0ea-0e6019f31561" providerId="ADAL" clId="{5F093096-0E30-4D04-A751-EC52D549E05E}" dt="2023-11-12T17:32:56.025" v="4882" actId="26606"/>
          <ac:spMkLst>
            <pc:docMk/>
            <pc:sldMk cId="460324806" sldId="264"/>
            <ac:spMk id="13" creationId="{E659831F-0D9A-4C63-9EBB-8435B85A440F}"/>
          </ac:spMkLst>
        </pc:spChg>
        <pc:spChg chg="add">
          <ac:chgData name="ROUSSEAU, Flora" userId="0bbdad28-4fbd-4479-a0ea-0e6019f31561" providerId="ADAL" clId="{5F093096-0E30-4D04-A751-EC52D549E05E}" dt="2023-11-12T17:32:56.025" v="4882" actId="26606"/>
          <ac:spMkLst>
            <pc:docMk/>
            <pc:sldMk cId="460324806" sldId="264"/>
            <ac:spMk id="15" creationId="{5A55FBCD-CD42-40F5-8A1B-3203F9CAEEAA}"/>
          </ac:spMkLst>
        </pc:spChg>
        <pc:picChg chg="add mod">
          <ac:chgData name="ROUSSEAU, Flora" userId="0bbdad28-4fbd-4479-a0ea-0e6019f31561" providerId="ADAL" clId="{5F093096-0E30-4D04-A751-EC52D549E05E}" dt="2023-11-12T17:32:56.025" v="4882" actId="26606"/>
          <ac:picMkLst>
            <pc:docMk/>
            <pc:sldMk cId="460324806" sldId="264"/>
            <ac:picMk id="4" creationId="{7DB5C260-4CE7-8BDD-7AFC-96759AE68BE8}"/>
          </ac:picMkLst>
        </pc:picChg>
      </pc:sldChg>
      <pc:sldChg chg="modSp add del mod">
        <pc:chgData name="ROUSSEAU, Flora" userId="0bbdad28-4fbd-4479-a0ea-0e6019f31561" providerId="ADAL" clId="{5F093096-0E30-4D04-A751-EC52D549E05E}" dt="2023-10-27T16:17:27.909" v="3272" actId="2696"/>
        <pc:sldMkLst>
          <pc:docMk/>
          <pc:sldMk cId="1586472644" sldId="264"/>
        </pc:sldMkLst>
        <pc:spChg chg="mod">
          <ac:chgData name="ROUSSEAU, Flora" userId="0bbdad28-4fbd-4479-a0ea-0e6019f31561" providerId="ADAL" clId="{5F093096-0E30-4D04-A751-EC52D549E05E}" dt="2023-10-26T17:28:09.659" v="3245" actId="14100"/>
          <ac:spMkLst>
            <pc:docMk/>
            <pc:sldMk cId="1586472644" sldId="264"/>
            <ac:spMk id="2" creationId="{0CA368C8-2E9D-3A1E-AA83-FB873DC5017D}"/>
          </ac:spMkLst>
        </pc:spChg>
        <pc:spChg chg="mod">
          <ac:chgData name="ROUSSEAU, Flora" userId="0bbdad28-4fbd-4479-a0ea-0e6019f31561" providerId="ADAL" clId="{5F093096-0E30-4D04-A751-EC52D549E05E}" dt="2023-10-26T17:27:40.962" v="3243" actId="20577"/>
          <ac:spMkLst>
            <pc:docMk/>
            <pc:sldMk cId="1586472644" sldId="264"/>
            <ac:spMk id="3" creationId="{B0AA84BF-42D6-4C10-EF33-21386ECB723B}"/>
          </ac:spMkLst>
        </pc:spChg>
      </pc:sldChg>
      <pc:sldChg chg="add del">
        <pc:chgData name="ROUSSEAU, Flora" userId="0bbdad28-4fbd-4479-a0ea-0e6019f31561" providerId="ADAL" clId="{5F093096-0E30-4D04-A751-EC52D549E05E}" dt="2023-10-26T09:40:55.803" v="3102" actId="2696"/>
        <pc:sldMkLst>
          <pc:docMk/>
          <pc:sldMk cId="3398847612" sldId="264"/>
        </pc:sldMkLst>
      </pc:sldChg>
      <pc:sldChg chg="addSp modSp new mod ord setBg">
        <pc:chgData name="ROUSSEAU, Flora" userId="0bbdad28-4fbd-4479-a0ea-0e6019f31561" providerId="ADAL" clId="{5F093096-0E30-4D04-A751-EC52D549E05E}" dt="2024-01-07T15:08:57.978" v="5236" actId="20577"/>
        <pc:sldMkLst>
          <pc:docMk/>
          <pc:sldMk cId="3622851257" sldId="265"/>
        </pc:sldMkLst>
        <pc:spChg chg="mod">
          <ac:chgData name="ROUSSEAU, Flora" userId="0bbdad28-4fbd-4479-a0ea-0e6019f31561" providerId="ADAL" clId="{5F093096-0E30-4D04-A751-EC52D549E05E}" dt="2023-11-12T18:11:06.460" v="5181" actId="14100"/>
          <ac:spMkLst>
            <pc:docMk/>
            <pc:sldMk cId="3622851257" sldId="265"/>
            <ac:spMk id="2" creationId="{E311C7F2-9BB4-DC1E-4274-7D4C33D6270A}"/>
          </ac:spMkLst>
        </pc:spChg>
        <pc:spChg chg="mod">
          <ac:chgData name="ROUSSEAU, Flora" userId="0bbdad28-4fbd-4479-a0ea-0e6019f31561" providerId="ADAL" clId="{5F093096-0E30-4D04-A751-EC52D549E05E}" dt="2024-01-07T15:08:57.978" v="5236" actId="20577"/>
          <ac:spMkLst>
            <pc:docMk/>
            <pc:sldMk cId="3622851257" sldId="265"/>
            <ac:spMk id="3" creationId="{624AD7BD-2DD7-FE35-B4BE-2C204FB7E028}"/>
          </ac:spMkLst>
        </pc:spChg>
        <pc:spChg chg="add">
          <ac:chgData name="ROUSSEAU, Flora" userId="0bbdad28-4fbd-4479-a0ea-0e6019f31561" providerId="ADAL" clId="{5F093096-0E30-4D04-A751-EC52D549E05E}" dt="2023-11-12T17:45:06.062" v="4950" actId="26606"/>
          <ac:spMkLst>
            <pc:docMk/>
            <pc:sldMk cId="3622851257" sldId="265"/>
            <ac:spMk id="3079" creationId="{F13C74B1-5B17-4795-BED0-7140497B445A}"/>
          </ac:spMkLst>
        </pc:spChg>
        <pc:spChg chg="add">
          <ac:chgData name="ROUSSEAU, Flora" userId="0bbdad28-4fbd-4479-a0ea-0e6019f31561" providerId="ADAL" clId="{5F093096-0E30-4D04-A751-EC52D549E05E}" dt="2023-11-12T17:45:06.062" v="4950" actId="26606"/>
          <ac:spMkLst>
            <pc:docMk/>
            <pc:sldMk cId="3622851257" sldId="265"/>
            <ac:spMk id="3081" creationId="{D4974D33-8DC5-464E-8C6D-BE58F0669C17}"/>
          </ac:spMkLst>
        </pc:spChg>
        <pc:picChg chg="add mod">
          <ac:chgData name="ROUSSEAU, Flora" userId="0bbdad28-4fbd-4479-a0ea-0e6019f31561" providerId="ADAL" clId="{5F093096-0E30-4D04-A751-EC52D549E05E}" dt="2023-11-12T17:46:10.980" v="4957" actId="1076"/>
          <ac:picMkLst>
            <pc:docMk/>
            <pc:sldMk cId="3622851257" sldId="265"/>
            <ac:picMk id="3074" creationId="{B7C45865-DFF6-CF07-85F8-528FE5049C67}"/>
          </ac:picMkLst>
        </pc:picChg>
      </pc:sldChg>
      <pc:sldChg chg="addSp modSp new mod setBg">
        <pc:chgData name="ROUSSEAU, Flora" userId="0bbdad28-4fbd-4479-a0ea-0e6019f31561" providerId="ADAL" clId="{5F093096-0E30-4D04-A751-EC52D549E05E}" dt="2023-11-12T17:49:10.678" v="4974" actId="1076"/>
        <pc:sldMkLst>
          <pc:docMk/>
          <pc:sldMk cId="2810625885" sldId="266"/>
        </pc:sldMkLst>
        <pc:spChg chg="mod">
          <ac:chgData name="ROUSSEAU, Flora" userId="0bbdad28-4fbd-4479-a0ea-0e6019f31561" providerId="ADAL" clId="{5F093096-0E30-4D04-A751-EC52D549E05E}" dt="2023-11-12T17:48:50.413" v="4970" actId="1076"/>
          <ac:spMkLst>
            <pc:docMk/>
            <pc:sldMk cId="2810625885" sldId="266"/>
            <ac:spMk id="2" creationId="{CDCDE14B-0CC4-7E8C-6B25-598B5FF1C5A3}"/>
          </ac:spMkLst>
        </pc:spChg>
        <pc:spChg chg="mod">
          <ac:chgData name="ROUSSEAU, Flora" userId="0bbdad28-4fbd-4479-a0ea-0e6019f31561" providerId="ADAL" clId="{5F093096-0E30-4D04-A751-EC52D549E05E}" dt="2023-11-12T17:49:10.678" v="4974" actId="1076"/>
          <ac:spMkLst>
            <pc:docMk/>
            <pc:sldMk cId="2810625885" sldId="266"/>
            <ac:spMk id="3" creationId="{38B539CA-B1C1-12BF-D72C-A88DAD8D9C38}"/>
          </ac:spMkLst>
        </pc:spChg>
        <pc:spChg chg="add">
          <ac:chgData name="ROUSSEAU, Flora" userId="0bbdad28-4fbd-4479-a0ea-0e6019f31561" providerId="ADAL" clId="{5F093096-0E30-4D04-A751-EC52D549E05E}" dt="2023-11-12T17:48:11.497" v="4965" actId="26606"/>
          <ac:spMkLst>
            <pc:docMk/>
            <pc:sldMk cId="2810625885" sldId="266"/>
            <ac:spMk id="4103" creationId="{8181FC64-B306-4821-98E2-780662EFC486}"/>
          </ac:spMkLst>
        </pc:spChg>
        <pc:spChg chg="add">
          <ac:chgData name="ROUSSEAU, Flora" userId="0bbdad28-4fbd-4479-a0ea-0e6019f31561" providerId="ADAL" clId="{5F093096-0E30-4D04-A751-EC52D549E05E}" dt="2023-11-12T17:48:11.497" v="4965" actId="26606"/>
          <ac:spMkLst>
            <pc:docMk/>
            <pc:sldMk cId="2810625885" sldId="266"/>
            <ac:spMk id="4105" creationId="{5871FC61-DD4E-47D4-81FD-8A7E7D12B371}"/>
          </ac:spMkLst>
        </pc:spChg>
        <pc:spChg chg="add">
          <ac:chgData name="ROUSSEAU, Flora" userId="0bbdad28-4fbd-4479-a0ea-0e6019f31561" providerId="ADAL" clId="{5F093096-0E30-4D04-A751-EC52D549E05E}" dt="2023-11-12T17:48:11.497" v="4965" actId="26606"/>
          <ac:spMkLst>
            <pc:docMk/>
            <pc:sldMk cId="2810625885" sldId="266"/>
            <ac:spMk id="4107" creationId="{F9EC3F91-A75C-4F74-867E-E4C28C13546B}"/>
          </ac:spMkLst>
        </pc:spChg>
        <pc:spChg chg="add">
          <ac:chgData name="ROUSSEAU, Flora" userId="0bbdad28-4fbd-4479-a0ea-0e6019f31561" providerId="ADAL" clId="{5F093096-0E30-4D04-A751-EC52D549E05E}" dt="2023-11-12T17:48:11.497" v="4965" actId="26606"/>
          <ac:spMkLst>
            <pc:docMk/>
            <pc:sldMk cId="2810625885" sldId="266"/>
            <ac:spMk id="4109" creationId="{829A1E2C-5AC8-40FC-99E9-832069D39792}"/>
          </ac:spMkLst>
        </pc:spChg>
        <pc:picChg chg="add mod ord">
          <ac:chgData name="ROUSSEAU, Flora" userId="0bbdad28-4fbd-4479-a0ea-0e6019f31561" providerId="ADAL" clId="{5F093096-0E30-4D04-A751-EC52D549E05E}" dt="2023-11-12T17:48:21.225" v="4966" actId="14100"/>
          <ac:picMkLst>
            <pc:docMk/>
            <pc:sldMk cId="2810625885" sldId="266"/>
            <ac:picMk id="4098" creationId="{AA580917-5122-A134-47A3-391B796A48F2}"/>
          </ac:picMkLst>
        </pc:picChg>
      </pc:sldChg>
      <pc:sldChg chg="addSp delSp modSp new mod">
        <pc:chgData name="ROUSSEAU, Flora" userId="0bbdad28-4fbd-4479-a0ea-0e6019f31561" providerId="ADAL" clId="{5F093096-0E30-4D04-A751-EC52D549E05E}" dt="2024-01-07T16:38:45.131" v="5597" actId="255"/>
        <pc:sldMkLst>
          <pc:docMk/>
          <pc:sldMk cId="1360916843" sldId="267"/>
        </pc:sldMkLst>
        <pc:spChg chg="mod">
          <ac:chgData name="ROUSSEAU, Flora" userId="0bbdad28-4fbd-4479-a0ea-0e6019f31561" providerId="ADAL" clId="{5F093096-0E30-4D04-A751-EC52D549E05E}" dt="2024-01-07T16:38:45.131" v="5597" actId="255"/>
          <ac:spMkLst>
            <pc:docMk/>
            <pc:sldMk cId="1360916843" sldId="267"/>
            <ac:spMk id="2" creationId="{B9EA7A32-10EA-F149-088A-D2C21A8EDA35}"/>
          </ac:spMkLst>
        </pc:spChg>
        <pc:spChg chg="del">
          <ac:chgData name="ROUSSEAU, Flora" userId="0bbdad28-4fbd-4479-a0ea-0e6019f31561" providerId="ADAL" clId="{5F093096-0E30-4D04-A751-EC52D549E05E}" dt="2024-01-07T15:18:24.242" v="5265" actId="21"/>
          <ac:spMkLst>
            <pc:docMk/>
            <pc:sldMk cId="1360916843" sldId="267"/>
            <ac:spMk id="3" creationId="{20988E87-F871-5E54-BB85-197FC0644D63}"/>
          </ac:spMkLst>
        </pc:spChg>
        <pc:spChg chg="add del mod">
          <ac:chgData name="ROUSSEAU, Flora" userId="0bbdad28-4fbd-4479-a0ea-0e6019f31561" providerId="ADAL" clId="{5F093096-0E30-4D04-A751-EC52D549E05E}" dt="2024-01-07T15:18:46.793" v="5268"/>
          <ac:spMkLst>
            <pc:docMk/>
            <pc:sldMk cId="1360916843" sldId="267"/>
            <ac:spMk id="4" creationId="{9353E2B5-FB8A-8568-DF1A-1A445B7C1ED3}"/>
          </ac:spMkLst>
        </pc:spChg>
        <pc:spChg chg="add del mod">
          <ac:chgData name="ROUSSEAU, Flora" userId="0bbdad28-4fbd-4479-a0ea-0e6019f31561" providerId="ADAL" clId="{5F093096-0E30-4D04-A751-EC52D549E05E}" dt="2024-01-07T15:19:30.770" v="5285"/>
          <ac:spMkLst>
            <pc:docMk/>
            <pc:sldMk cId="1360916843" sldId="267"/>
            <ac:spMk id="5" creationId="{8E3CA6E4-C100-194D-4F30-0E6425BC62B2}"/>
          </ac:spMkLst>
        </pc:spChg>
        <pc:spChg chg="add mod">
          <ac:chgData name="ROUSSEAU, Flora" userId="0bbdad28-4fbd-4479-a0ea-0e6019f31561" providerId="ADAL" clId="{5F093096-0E30-4D04-A751-EC52D549E05E}" dt="2024-01-07T15:42:56.778" v="5320" actId="1076"/>
          <ac:spMkLst>
            <pc:docMk/>
            <pc:sldMk cId="1360916843" sldId="267"/>
            <ac:spMk id="6" creationId="{68D34A41-B90D-AA86-72F6-30A9C149F4A8}"/>
          </ac:spMkLst>
        </pc:spChg>
        <pc:spChg chg="add mod">
          <ac:chgData name="ROUSSEAU, Flora" userId="0bbdad28-4fbd-4479-a0ea-0e6019f31561" providerId="ADAL" clId="{5F093096-0E30-4D04-A751-EC52D549E05E}" dt="2024-01-07T15:39:43.923" v="5311" actId="1076"/>
          <ac:spMkLst>
            <pc:docMk/>
            <pc:sldMk cId="1360916843" sldId="267"/>
            <ac:spMk id="7" creationId="{8C74110A-124D-D734-EB04-8A013BC750CF}"/>
          </ac:spMkLst>
        </pc:spChg>
        <pc:spChg chg="add mod">
          <ac:chgData name="ROUSSEAU, Flora" userId="0bbdad28-4fbd-4479-a0ea-0e6019f31561" providerId="ADAL" clId="{5F093096-0E30-4D04-A751-EC52D549E05E}" dt="2024-01-07T15:53:30.814" v="5343" actId="1076"/>
          <ac:spMkLst>
            <pc:docMk/>
            <pc:sldMk cId="1360916843" sldId="267"/>
            <ac:spMk id="8" creationId="{0B97D633-3DE2-85D0-D007-6F185286078C}"/>
          </ac:spMkLst>
        </pc:spChg>
        <pc:spChg chg="add mod">
          <ac:chgData name="ROUSSEAU, Flora" userId="0bbdad28-4fbd-4479-a0ea-0e6019f31561" providerId="ADAL" clId="{5F093096-0E30-4D04-A751-EC52D549E05E}" dt="2024-01-07T15:54:32.855" v="5366" actId="1076"/>
          <ac:spMkLst>
            <pc:docMk/>
            <pc:sldMk cId="1360916843" sldId="267"/>
            <ac:spMk id="9" creationId="{85EE7287-BA61-92D1-CAEB-932CEFEB055E}"/>
          </ac:spMkLst>
        </pc:spChg>
        <pc:spChg chg="add mod">
          <ac:chgData name="ROUSSEAU, Flora" userId="0bbdad28-4fbd-4479-a0ea-0e6019f31561" providerId="ADAL" clId="{5F093096-0E30-4D04-A751-EC52D549E05E}" dt="2024-01-07T15:59:48.485" v="5395" actId="1076"/>
          <ac:spMkLst>
            <pc:docMk/>
            <pc:sldMk cId="1360916843" sldId="267"/>
            <ac:spMk id="10" creationId="{CA389A4A-5BB7-851C-4293-CF46628D0457}"/>
          </ac:spMkLst>
        </pc:spChg>
        <pc:spChg chg="add mod">
          <ac:chgData name="ROUSSEAU, Flora" userId="0bbdad28-4fbd-4479-a0ea-0e6019f31561" providerId="ADAL" clId="{5F093096-0E30-4D04-A751-EC52D549E05E}" dt="2024-01-07T16:28:53.411" v="5493" actId="1076"/>
          <ac:spMkLst>
            <pc:docMk/>
            <pc:sldMk cId="1360916843" sldId="267"/>
            <ac:spMk id="11" creationId="{E8D6EC73-5FE8-A5E3-65D7-75845985D637}"/>
          </ac:spMkLst>
        </pc:spChg>
        <pc:spChg chg="add mod">
          <ac:chgData name="ROUSSEAU, Flora" userId="0bbdad28-4fbd-4479-a0ea-0e6019f31561" providerId="ADAL" clId="{5F093096-0E30-4D04-A751-EC52D549E05E}" dt="2024-01-07T16:30:16.673" v="5506" actId="1076"/>
          <ac:spMkLst>
            <pc:docMk/>
            <pc:sldMk cId="1360916843" sldId="267"/>
            <ac:spMk id="12" creationId="{16287457-B08B-7409-14F3-317FB40FCBDF}"/>
          </ac:spMkLst>
        </pc:spChg>
        <pc:spChg chg="add mod">
          <ac:chgData name="ROUSSEAU, Flora" userId="0bbdad28-4fbd-4479-a0ea-0e6019f31561" providerId="ADAL" clId="{5F093096-0E30-4D04-A751-EC52D549E05E}" dt="2024-01-07T16:22:16.306" v="5474" actId="1076"/>
          <ac:spMkLst>
            <pc:docMk/>
            <pc:sldMk cId="1360916843" sldId="267"/>
            <ac:spMk id="13" creationId="{48AEBB32-4D3C-A4DD-CCF7-6EBC553232C7}"/>
          </ac:spMkLst>
        </pc:spChg>
        <pc:spChg chg="add mod">
          <ac:chgData name="ROUSSEAU, Flora" userId="0bbdad28-4fbd-4479-a0ea-0e6019f31561" providerId="ADAL" clId="{5F093096-0E30-4D04-A751-EC52D549E05E}" dt="2024-01-07T16:32:34.782" v="5540" actId="1076"/>
          <ac:spMkLst>
            <pc:docMk/>
            <pc:sldMk cId="1360916843" sldId="267"/>
            <ac:spMk id="14" creationId="{91469D53-84C2-D324-73DA-6EE9CC6AE58B}"/>
          </ac:spMkLst>
        </pc:spChg>
        <pc:spChg chg="add mod">
          <ac:chgData name="ROUSSEAU, Flora" userId="0bbdad28-4fbd-4479-a0ea-0e6019f31561" providerId="ADAL" clId="{5F093096-0E30-4D04-A751-EC52D549E05E}" dt="2024-01-07T16:36:17.433" v="5569" actId="1076"/>
          <ac:spMkLst>
            <pc:docMk/>
            <pc:sldMk cId="1360916843" sldId="267"/>
            <ac:spMk id="15" creationId="{3E0E3EFC-117E-0014-5F54-AD49026E8D4F}"/>
          </ac:spMkLst>
        </pc:spChg>
        <pc:spChg chg="add del mod">
          <ac:chgData name="ROUSSEAU, Flora" userId="0bbdad28-4fbd-4479-a0ea-0e6019f31561" providerId="ADAL" clId="{5F093096-0E30-4D04-A751-EC52D549E05E}" dt="2024-01-07T16:37:27.774" v="5583" actId="21"/>
          <ac:spMkLst>
            <pc:docMk/>
            <pc:sldMk cId="1360916843" sldId="267"/>
            <ac:spMk id="17" creationId="{566D703C-C29F-0B4C-9F07-2FAC39604741}"/>
          </ac:spMkLst>
        </pc:spChg>
        <pc:picChg chg="add mod">
          <ac:chgData name="ROUSSEAU, Flora" userId="0bbdad28-4fbd-4479-a0ea-0e6019f31561" providerId="ADAL" clId="{5F093096-0E30-4D04-A751-EC52D549E05E}" dt="2024-01-07T15:39:55.539" v="5313" actId="1076"/>
          <ac:picMkLst>
            <pc:docMk/>
            <pc:sldMk cId="1360916843" sldId="267"/>
            <ac:picMk id="2050" creationId="{A32470BE-FAA4-FDCC-A9BA-1BCC8CFE41E1}"/>
          </ac:picMkLst>
        </pc:picChg>
        <pc:picChg chg="add mod">
          <ac:chgData name="ROUSSEAU, Flora" userId="0bbdad28-4fbd-4479-a0ea-0e6019f31561" providerId="ADAL" clId="{5F093096-0E30-4D04-A751-EC52D549E05E}" dt="2024-01-07T15:39:36.166" v="5310" actId="1076"/>
          <ac:picMkLst>
            <pc:docMk/>
            <pc:sldMk cId="1360916843" sldId="267"/>
            <ac:picMk id="2052" creationId="{B42B169F-D4C4-C516-27AC-5CA7F4181036}"/>
          </ac:picMkLst>
        </pc:picChg>
        <pc:picChg chg="add mod">
          <ac:chgData name="ROUSSEAU, Flora" userId="0bbdad28-4fbd-4479-a0ea-0e6019f31561" providerId="ADAL" clId="{5F093096-0E30-4D04-A751-EC52D549E05E}" dt="2024-01-07T15:39:50.128" v="5312" actId="1076"/>
          <ac:picMkLst>
            <pc:docMk/>
            <pc:sldMk cId="1360916843" sldId="267"/>
            <ac:picMk id="2054" creationId="{C6CC9608-9C3A-6C55-64D4-EA67B0C1EB6F}"/>
          </ac:picMkLst>
        </pc:picChg>
        <pc:picChg chg="add mod">
          <ac:chgData name="ROUSSEAU, Flora" userId="0bbdad28-4fbd-4479-a0ea-0e6019f31561" providerId="ADAL" clId="{5F093096-0E30-4D04-A751-EC52D549E05E}" dt="2024-01-07T15:42:47.821" v="5319" actId="1076"/>
          <ac:picMkLst>
            <pc:docMk/>
            <pc:sldMk cId="1360916843" sldId="267"/>
            <ac:picMk id="2056" creationId="{B840A357-2B8F-459B-1C9A-0B54970F4FAC}"/>
          </ac:picMkLst>
        </pc:picChg>
        <pc:picChg chg="add mod">
          <ac:chgData name="ROUSSEAU, Flora" userId="0bbdad28-4fbd-4479-a0ea-0e6019f31561" providerId="ADAL" clId="{5F093096-0E30-4D04-A751-EC52D549E05E}" dt="2024-01-07T15:58:50.063" v="5369" actId="1076"/>
          <ac:picMkLst>
            <pc:docMk/>
            <pc:sldMk cId="1360916843" sldId="267"/>
            <ac:picMk id="2058" creationId="{D55F8159-FFB3-2E0C-3D71-3D9A0F14B884}"/>
          </ac:picMkLst>
        </pc:picChg>
        <pc:picChg chg="add mod">
          <ac:chgData name="ROUSSEAU, Flora" userId="0bbdad28-4fbd-4479-a0ea-0e6019f31561" providerId="ADAL" clId="{5F093096-0E30-4D04-A751-EC52D549E05E}" dt="2024-01-07T16:30:11.081" v="5505" actId="1076"/>
          <ac:picMkLst>
            <pc:docMk/>
            <pc:sldMk cId="1360916843" sldId="267"/>
            <ac:picMk id="2060" creationId="{15127F49-BA33-589E-7440-D0A6AEC477E7}"/>
          </ac:picMkLst>
        </pc:picChg>
        <pc:picChg chg="add mod">
          <ac:chgData name="ROUSSEAU, Flora" userId="0bbdad28-4fbd-4479-a0ea-0e6019f31561" providerId="ADAL" clId="{5F093096-0E30-4D04-A751-EC52D549E05E}" dt="2024-01-07T16:33:14.457" v="5548" actId="1076"/>
          <ac:picMkLst>
            <pc:docMk/>
            <pc:sldMk cId="1360916843" sldId="267"/>
            <ac:picMk id="2062" creationId="{50D35FAC-74B6-241C-A202-853938DEF191}"/>
          </ac:picMkLst>
        </pc:picChg>
        <pc:picChg chg="add mod">
          <ac:chgData name="ROUSSEAU, Flora" userId="0bbdad28-4fbd-4479-a0ea-0e6019f31561" providerId="ADAL" clId="{5F093096-0E30-4D04-A751-EC52D549E05E}" dt="2024-01-07T16:21:21.999" v="5454" actId="14100"/>
          <ac:picMkLst>
            <pc:docMk/>
            <pc:sldMk cId="1360916843" sldId="267"/>
            <ac:picMk id="2064" creationId="{D960961D-0076-9018-C8D1-CB58F11CD846}"/>
          </ac:picMkLst>
        </pc:picChg>
        <pc:picChg chg="add mod">
          <ac:chgData name="ROUSSEAU, Flora" userId="0bbdad28-4fbd-4479-a0ea-0e6019f31561" providerId="ADAL" clId="{5F093096-0E30-4D04-A751-EC52D549E05E}" dt="2024-01-07T16:31:02.719" v="5512" actId="1076"/>
          <ac:picMkLst>
            <pc:docMk/>
            <pc:sldMk cId="1360916843" sldId="267"/>
            <ac:picMk id="2066" creationId="{AB3EEE62-E23E-081D-91EA-5FB70542D109}"/>
          </ac:picMkLst>
        </pc:picChg>
      </pc:sldChg>
      <pc:sldChg chg="delSp modSp new mod">
        <pc:chgData name="ROUSSEAU, Flora" userId="0bbdad28-4fbd-4479-a0ea-0e6019f31561" providerId="ADAL" clId="{5F093096-0E30-4D04-A751-EC52D549E05E}" dt="2024-01-07T16:41:19.088" v="5653" actId="20577"/>
        <pc:sldMkLst>
          <pc:docMk/>
          <pc:sldMk cId="1883179367" sldId="268"/>
        </pc:sldMkLst>
        <pc:spChg chg="mod">
          <ac:chgData name="ROUSSEAU, Flora" userId="0bbdad28-4fbd-4479-a0ea-0e6019f31561" providerId="ADAL" clId="{5F093096-0E30-4D04-A751-EC52D549E05E}" dt="2024-01-07T16:41:19.088" v="5653" actId="20577"/>
          <ac:spMkLst>
            <pc:docMk/>
            <pc:sldMk cId="1883179367" sldId="268"/>
            <ac:spMk id="2" creationId="{22E62F76-A890-AB8E-0F57-4B3BB138C3E8}"/>
          </ac:spMkLst>
        </pc:spChg>
        <pc:spChg chg="del">
          <ac:chgData name="ROUSSEAU, Flora" userId="0bbdad28-4fbd-4479-a0ea-0e6019f31561" providerId="ADAL" clId="{5F093096-0E30-4D04-A751-EC52D549E05E}" dt="2024-01-07T16:39:17.593" v="5599" actId="478"/>
          <ac:spMkLst>
            <pc:docMk/>
            <pc:sldMk cId="1883179367" sldId="268"/>
            <ac:spMk id="3" creationId="{03DA0847-F7F8-07A6-274F-BFBE2E5CBA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1EE50-BE7D-4718-8940-6A289D1C7691}" type="datetimeFigureOut">
              <a:rPr lang="fr-FR" smtClean="0"/>
              <a:t>16/05/2024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54F72-D1D6-4EE9-9109-FA9AE58EF93C}" type="slidenum">
              <a:rPr lang="fr-FR" smtClean="0"/>
              <a:t>‹N°›</a:t>
            </a:fld>
            <a:endParaRPr lang="fr-FR"/>
          </a:p>
        </p:txBody>
      </p:sp>
    </p:spTree>
    <p:extLst>
      <p:ext uri="{BB962C8B-B14F-4D97-AF65-F5344CB8AC3E}">
        <p14:creationId xmlns:p14="http://schemas.microsoft.com/office/powerpoint/2010/main" val="217328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7E10B4-C689-AF9D-0679-43146EEA6D2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25F4BB-1C69-E6CE-1B96-F9EB58EF30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7C58326-6CCC-0DB3-7E86-7F7DC49DF561}"/>
              </a:ext>
            </a:extLst>
          </p:cNvPr>
          <p:cNvSpPr>
            <a:spLocks noGrp="1"/>
          </p:cNvSpPr>
          <p:nvPr>
            <p:ph type="dt" sz="half" idx="10"/>
          </p:nvPr>
        </p:nvSpPr>
        <p:spPr/>
        <p:txBody>
          <a:bodyPr/>
          <a:lstStyle/>
          <a:p>
            <a:fld id="{5ABF3627-B193-4196-82B8-E92FCF208A69}" type="datetimeFigureOut">
              <a:rPr lang="fr-FR" smtClean="0"/>
              <a:t>16/05/2024</a:t>
            </a:fld>
            <a:endParaRPr lang="fr-FR"/>
          </a:p>
        </p:txBody>
      </p:sp>
      <p:sp>
        <p:nvSpPr>
          <p:cNvPr id="5" name="Espace réservé du pied de page 4">
            <a:extLst>
              <a:ext uri="{FF2B5EF4-FFF2-40B4-BE49-F238E27FC236}">
                <a16:creationId xmlns:a16="http://schemas.microsoft.com/office/drawing/2014/main" id="{8A2C8E0C-828F-44A2-6F33-1101444CB7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53681C-7F2B-34CF-3504-B75007CC5D9A}"/>
              </a:ext>
            </a:extLst>
          </p:cNvPr>
          <p:cNvSpPr>
            <a:spLocks noGrp="1"/>
          </p:cNvSpPr>
          <p:nvPr>
            <p:ph type="sldNum" sz="quarter" idx="12"/>
          </p:nvPr>
        </p:nvSpPr>
        <p:spPr/>
        <p:txBody>
          <a:bodyPr/>
          <a:lstStyle/>
          <a:p>
            <a:fld id="{F519C53A-93C5-4488-9C17-14525DE69C1F}" type="slidenum">
              <a:rPr lang="fr-FR" smtClean="0"/>
              <a:t>‹N°›</a:t>
            </a:fld>
            <a:endParaRPr lang="fr-FR"/>
          </a:p>
        </p:txBody>
      </p:sp>
    </p:spTree>
    <p:extLst>
      <p:ext uri="{BB962C8B-B14F-4D97-AF65-F5344CB8AC3E}">
        <p14:creationId xmlns:p14="http://schemas.microsoft.com/office/powerpoint/2010/main" val="291303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08CC80-3FFE-C73F-584F-F0C5A384CB9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224CE3E-B8AA-635D-C072-00C2D0C1A0B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20688E-DBE2-2FCF-F177-C68D69665881}"/>
              </a:ext>
            </a:extLst>
          </p:cNvPr>
          <p:cNvSpPr>
            <a:spLocks noGrp="1"/>
          </p:cNvSpPr>
          <p:nvPr>
            <p:ph type="dt" sz="half" idx="10"/>
          </p:nvPr>
        </p:nvSpPr>
        <p:spPr/>
        <p:txBody>
          <a:bodyPr/>
          <a:lstStyle/>
          <a:p>
            <a:fld id="{5ABF3627-B193-4196-82B8-E92FCF208A69}" type="datetimeFigureOut">
              <a:rPr lang="fr-FR" smtClean="0"/>
              <a:t>16/05/2024</a:t>
            </a:fld>
            <a:endParaRPr lang="fr-FR"/>
          </a:p>
        </p:txBody>
      </p:sp>
      <p:sp>
        <p:nvSpPr>
          <p:cNvPr id="5" name="Espace réservé du pied de page 4">
            <a:extLst>
              <a:ext uri="{FF2B5EF4-FFF2-40B4-BE49-F238E27FC236}">
                <a16:creationId xmlns:a16="http://schemas.microsoft.com/office/drawing/2014/main" id="{A050233F-6250-60FD-8B46-63B9DFDAC4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3A2620-2CEB-2EA4-67B8-8A50CB7BC21E}"/>
              </a:ext>
            </a:extLst>
          </p:cNvPr>
          <p:cNvSpPr>
            <a:spLocks noGrp="1"/>
          </p:cNvSpPr>
          <p:nvPr>
            <p:ph type="sldNum" sz="quarter" idx="12"/>
          </p:nvPr>
        </p:nvSpPr>
        <p:spPr/>
        <p:txBody>
          <a:bodyPr/>
          <a:lstStyle/>
          <a:p>
            <a:fld id="{F519C53A-93C5-4488-9C17-14525DE69C1F}" type="slidenum">
              <a:rPr lang="fr-FR" smtClean="0"/>
              <a:t>‹N°›</a:t>
            </a:fld>
            <a:endParaRPr lang="fr-FR"/>
          </a:p>
        </p:txBody>
      </p:sp>
    </p:spTree>
    <p:extLst>
      <p:ext uri="{BB962C8B-B14F-4D97-AF65-F5344CB8AC3E}">
        <p14:creationId xmlns:p14="http://schemas.microsoft.com/office/powerpoint/2010/main" val="351249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166E687-B532-9784-C74C-732138D6BB9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107C21F-B26B-BE76-51C4-C29967DABCB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73FF4A-31D0-ADD3-1FA3-C29495DF090C}"/>
              </a:ext>
            </a:extLst>
          </p:cNvPr>
          <p:cNvSpPr>
            <a:spLocks noGrp="1"/>
          </p:cNvSpPr>
          <p:nvPr>
            <p:ph type="dt" sz="half" idx="10"/>
          </p:nvPr>
        </p:nvSpPr>
        <p:spPr/>
        <p:txBody>
          <a:bodyPr/>
          <a:lstStyle/>
          <a:p>
            <a:fld id="{5ABF3627-B193-4196-82B8-E92FCF208A69}" type="datetimeFigureOut">
              <a:rPr lang="fr-FR" smtClean="0"/>
              <a:t>16/05/2024</a:t>
            </a:fld>
            <a:endParaRPr lang="fr-FR"/>
          </a:p>
        </p:txBody>
      </p:sp>
      <p:sp>
        <p:nvSpPr>
          <p:cNvPr id="5" name="Espace réservé du pied de page 4">
            <a:extLst>
              <a:ext uri="{FF2B5EF4-FFF2-40B4-BE49-F238E27FC236}">
                <a16:creationId xmlns:a16="http://schemas.microsoft.com/office/drawing/2014/main" id="{7BD52BC5-CD10-E63A-60A5-C01024A8E6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109DF2-743C-3C13-10E7-34599C942FAF}"/>
              </a:ext>
            </a:extLst>
          </p:cNvPr>
          <p:cNvSpPr>
            <a:spLocks noGrp="1"/>
          </p:cNvSpPr>
          <p:nvPr>
            <p:ph type="sldNum" sz="quarter" idx="12"/>
          </p:nvPr>
        </p:nvSpPr>
        <p:spPr/>
        <p:txBody>
          <a:bodyPr/>
          <a:lstStyle/>
          <a:p>
            <a:fld id="{F519C53A-93C5-4488-9C17-14525DE69C1F}" type="slidenum">
              <a:rPr lang="fr-FR" smtClean="0"/>
              <a:t>‹N°›</a:t>
            </a:fld>
            <a:endParaRPr lang="fr-FR"/>
          </a:p>
        </p:txBody>
      </p:sp>
    </p:spTree>
    <p:extLst>
      <p:ext uri="{BB962C8B-B14F-4D97-AF65-F5344CB8AC3E}">
        <p14:creationId xmlns:p14="http://schemas.microsoft.com/office/powerpoint/2010/main" val="283967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2AC79-B477-C19C-44D7-5B9D5527EBC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C7E2C7D-7755-2494-0847-7D6896063C9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CA6346-9330-BE4C-357C-7709F8E70BF7}"/>
              </a:ext>
            </a:extLst>
          </p:cNvPr>
          <p:cNvSpPr>
            <a:spLocks noGrp="1"/>
          </p:cNvSpPr>
          <p:nvPr>
            <p:ph type="dt" sz="half" idx="10"/>
          </p:nvPr>
        </p:nvSpPr>
        <p:spPr/>
        <p:txBody>
          <a:bodyPr/>
          <a:lstStyle/>
          <a:p>
            <a:fld id="{5ABF3627-B193-4196-82B8-E92FCF208A69}" type="datetimeFigureOut">
              <a:rPr lang="fr-FR" smtClean="0"/>
              <a:t>16/05/2024</a:t>
            </a:fld>
            <a:endParaRPr lang="fr-FR"/>
          </a:p>
        </p:txBody>
      </p:sp>
      <p:sp>
        <p:nvSpPr>
          <p:cNvPr id="5" name="Espace réservé du pied de page 4">
            <a:extLst>
              <a:ext uri="{FF2B5EF4-FFF2-40B4-BE49-F238E27FC236}">
                <a16:creationId xmlns:a16="http://schemas.microsoft.com/office/drawing/2014/main" id="{5B288783-5F58-81B4-A357-AD196C408F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16093C2-7E46-3CDE-5F13-5D8B934B6192}"/>
              </a:ext>
            </a:extLst>
          </p:cNvPr>
          <p:cNvSpPr>
            <a:spLocks noGrp="1"/>
          </p:cNvSpPr>
          <p:nvPr>
            <p:ph type="sldNum" sz="quarter" idx="12"/>
          </p:nvPr>
        </p:nvSpPr>
        <p:spPr/>
        <p:txBody>
          <a:bodyPr/>
          <a:lstStyle/>
          <a:p>
            <a:fld id="{F519C53A-93C5-4488-9C17-14525DE69C1F}" type="slidenum">
              <a:rPr lang="fr-FR" smtClean="0"/>
              <a:t>‹N°›</a:t>
            </a:fld>
            <a:endParaRPr lang="fr-FR"/>
          </a:p>
        </p:txBody>
      </p:sp>
    </p:spTree>
    <p:extLst>
      <p:ext uri="{BB962C8B-B14F-4D97-AF65-F5344CB8AC3E}">
        <p14:creationId xmlns:p14="http://schemas.microsoft.com/office/powerpoint/2010/main" val="124752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8AA58-B630-316E-CE90-024AD32B92D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169D13A-0F32-3A2A-978C-7521AA9D1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2558274-8F68-4ED9-1529-661DB7F394EF}"/>
              </a:ext>
            </a:extLst>
          </p:cNvPr>
          <p:cNvSpPr>
            <a:spLocks noGrp="1"/>
          </p:cNvSpPr>
          <p:nvPr>
            <p:ph type="dt" sz="half" idx="10"/>
          </p:nvPr>
        </p:nvSpPr>
        <p:spPr/>
        <p:txBody>
          <a:bodyPr/>
          <a:lstStyle/>
          <a:p>
            <a:fld id="{5ABF3627-B193-4196-82B8-E92FCF208A69}" type="datetimeFigureOut">
              <a:rPr lang="fr-FR" smtClean="0"/>
              <a:t>16/05/2024</a:t>
            </a:fld>
            <a:endParaRPr lang="fr-FR"/>
          </a:p>
        </p:txBody>
      </p:sp>
      <p:sp>
        <p:nvSpPr>
          <p:cNvPr id="5" name="Espace réservé du pied de page 4">
            <a:extLst>
              <a:ext uri="{FF2B5EF4-FFF2-40B4-BE49-F238E27FC236}">
                <a16:creationId xmlns:a16="http://schemas.microsoft.com/office/drawing/2014/main" id="{D874EE90-25CA-CDFD-3CB2-C57B6A010E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593B56-E363-38E7-390F-B8396BAF8B1B}"/>
              </a:ext>
            </a:extLst>
          </p:cNvPr>
          <p:cNvSpPr>
            <a:spLocks noGrp="1"/>
          </p:cNvSpPr>
          <p:nvPr>
            <p:ph type="sldNum" sz="quarter" idx="12"/>
          </p:nvPr>
        </p:nvSpPr>
        <p:spPr/>
        <p:txBody>
          <a:bodyPr/>
          <a:lstStyle/>
          <a:p>
            <a:fld id="{F519C53A-93C5-4488-9C17-14525DE69C1F}" type="slidenum">
              <a:rPr lang="fr-FR" smtClean="0"/>
              <a:t>‹N°›</a:t>
            </a:fld>
            <a:endParaRPr lang="fr-FR"/>
          </a:p>
        </p:txBody>
      </p:sp>
    </p:spTree>
    <p:extLst>
      <p:ext uri="{BB962C8B-B14F-4D97-AF65-F5344CB8AC3E}">
        <p14:creationId xmlns:p14="http://schemas.microsoft.com/office/powerpoint/2010/main" val="179932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69550E-3049-13B8-8924-6E0D370C32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B51597E-AED8-8C33-27DD-84DFA112F13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8B52952-76E9-B76D-E28A-BB86E4448A7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DE8A6E6-D7F0-A0B7-F9CB-8AC72CAFE993}"/>
              </a:ext>
            </a:extLst>
          </p:cNvPr>
          <p:cNvSpPr>
            <a:spLocks noGrp="1"/>
          </p:cNvSpPr>
          <p:nvPr>
            <p:ph type="dt" sz="half" idx="10"/>
          </p:nvPr>
        </p:nvSpPr>
        <p:spPr/>
        <p:txBody>
          <a:bodyPr/>
          <a:lstStyle/>
          <a:p>
            <a:fld id="{5ABF3627-B193-4196-82B8-E92FCF208A69}" type="datetimeFigureOut">
              <a:rPr lang="fr-FR" smtClean="0"/>
              <a:t>16/05/2024</a:t>
            </a:fld>
            <a:endParaRPr lang="fr-FR"/>
          </a:p>
        </p:txBody>
      </p:sp>
      <p:sp>
        <p:nvSpPr>
          <p:cNvPr id="6" name="Espace réservé du pied de page 5">
            <a:extLst>
              <a:ext uri="{FF2B5EF4-FFF2-40B4-BE49-F238E27FC236}">
                <a16:creationId xmlns:a16="http://schemas.microsoft.com/office/drawing/2014/main" id="{77D7F589-8629-BAEB-1EF7-5246B99B11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41C215A-EF98-1FE1-D234-07E163B04EF0}"/>
              </a:ext>
            </a:extLst>
          </p:cNvPr>
          <p:cNvSpPr>
            <a:spLocks noGrp="1"/>
          </p:cNvSpPr>
          <p:nvPr>
            <p:ph type="sldNum" sz="quarter" idx="12"/>
          </p:nvPr>
        </p:nvSpPr>
        <p:spPr/>
        <p:txBody>
          <a:bodyPr/>
          <a:lstStyle/>
          <a:p>
            <a:fld id="{F519C53A-93C5-4488-9C17-14525DE69C1F}" type="slidenum">
              <a:rPr lang="fr-FR" smtClean="0"/>
              <a:t>‹N°›</a:t>
            </a:fld>
            <a:endParaRPr lang="fr-FR"/>
          </a:p>
        </p:txBody>
      </p:sp>
    </p:spTree>
    <p:extLst>
      <p:ext uri="{BB962C8B-B14F-4D97-AF65-F5344CB8AC3E}">
        <p14:creationId xmlns:p14="http://schemas.microsoft.com/office/powerpoint/2010/main" val="187606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06A15-EBD1-89F1-FD53-38025629746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7C3C0DE-C475-94F8-C9CF-2DB800D89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A845A5F-AE32-9D3F-17B1-E5EF57564AA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497961-AC89-45C3-23B9-98442673AF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8897185-B9A4-83FA-89E7-9FD9F0A546E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E08A79C-5CFA-609E-5DB1-63ECC5DE407B}"/>
              </a:ext>
            </a:extLst>
          </p:cNvPr>
          <p:cNvSpPr>
            <a:spLocks noGrp="1"/>
          </p:cNvSpPr>
          <p:nvPr>
            <p:ph type="dt" sz="half" idx="10"/>
          </p:nvPr>
        </p:nvSpPr>
        <p:spPr/>
        <p:txBody>
          <a:bodyPr/>
          <a:lstStyle/>
          <a:p>
            <a:fld id="{5ABF3627-B193-4196-82B8-E92FCF208A69}" type="datetimeFigureOut">
              <a:rPr lang="fr-FR" smtClean="0"/>
              <a:t>16/05/2024</a:t>
            </a:fld>
            <a:endParaRPr lang="fr-FR"/>
          </a:p>
        </p:txBody>
      </p:sp>
      <p:sp>
        <p:nvSpPr>
          <p:cNvPr id="8" name="Espace réservé du pied de page 7">
            <a:extLst>
              <a:ext uri="{FF2B5EF4-FFF2-40B4-BE49-F238E27FC236}">
                <a16:creationId xmlns:a16="http://schemas.microsoft.com/office/drawing/2014/main" id="{48560AAD-1FC7-8FBF-E506-E8E32F9CED8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4C7D258-D71E-430F-A527-AA97E4866B20}"/>
              </a:ext>
            </a:extLst>
          </p:cNvPr>
          <p:cNvSpPr>
            <a:spLocks noGrp="1"/>
          </p:cNvSpPr>
          <p:nvPr>
            <p:ph type="sldNum" sz="quarter" idx="12"/>
          </p:nvPr>
        </p:nvSpPr>
        <p:spPr/>
        <p:txBody>
          <a:bodyPr/>
          <a:lstStyle/>
          <a:p>
            <a:fld id="{F519C53A-93C5-4488-9C17-14525DE69C1F}" type="slidenum">
              <a:rPr lang="fr-FR" smtClean="0"/>
              <a:t>‹N°›</a:t>
            </a:fld>
            <a:endParaRPr lang="fr-FR"/>
          </a:p>
        </p:txBody>
      </p:sp>
    </p:spTree>
    <p:extLst>
      <p:ext uri="{BB962C8B-B14F-4D97-AF65-F5344CB8AC3E}">
        <p14:creationId xmlns:p14="http://schemas.microsoft.com/office/powerpoint/2010/main" val="358420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2B14E-5EF8-3625-0D7F-E6BFE9B6B82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985D806-39EA-BD8F-0C43-05CA4E414D07}"/>
              </a:ext>
            </a:extLst>
          </p:cNvPr>
          <p:cNvSpPr>
            <a:spLocks noGrp="1"/>
          </p:cNvSpPr>
          <p:nvPr>
            <p:ph type="dt" sz="half" idx="10"/>
          </p:nvPr>
        </p:nvSpPr>
        <p:spPr/>
        <p:txBody>
          <a:bodyPr/>
          <a:lstStyle/>
          <a:p>
            <a:fld id="{5ABF3627-B193-4196-82B8-E92FCF208A69}" type="datetimeFigureOut">
              <a:rPr lang="fr-FR" smtClean="0"/>
              <a:t>16/05/2024</a:t>
            </a:fld>
            <a:endParaRPr lang="fr-FR"/>
          </a:p>
        </p:txBody>
      </p:sp>
      <p:sp>
        <p:nvSpPr>
          <p:cNvPr id="4" name="Espace réservé du pied de page 3">
            <a:extLst>
              <a:ext uri="{FF2B5EF4-FFF2-40B4-BE49-F238E27FC236}">
                <a16:creationId xmlns:a16="http://schemas.microsoft.com/office/drawing/2014/main" id="{EBA4ADFF-4378-CF3F-C503-25912052B41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7D13D8C-50C4-456D-CCF0-BA60F4F5AD09}"/>
              </a:ext>
            </a:extLst>
          </p:cNvPr>
          <p:cNvSpPr>
            <a:spLocks noGrp="1"/>
          </p:cNvSpPr>
          <p:nvPr>
            <p:ph type="sldNum" sz="quarter" idx="12"/>
          </p:nvPr>
        </p:nvSpPr>
        <p:spPr/>
        <p:txBody>
          <a:bodyPr/>
          <a:lstStyle/>
          <a:p>
            <a:fld id="{F519C53A-93C5-4488-9C17-14525DE69C1F}" type="slidenum">
              <a:rPr lang="fr-FR" smtClean="0"/>
              <a:t>‹N°›</a:t>
            </a:fld>
            <a:endParaRPr lang="fr-FR"/>
          </a:p>
        </p:txBody>
      </p:sp>
    </p:spTree>
    <p:extLst>
      <p:ext uri="{BB962C8B-B14F-4D97-AF65-F5344CB8AC3E}">
        <p14:creationId xmlns:p14="http://schemas.microsoft.com/office/powerpoint/2010/main" val="69574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B5251FD-8BF9-FFEF-995D-EC648B5B1538}"/>
              </a:ext>
            </a:extLst>
          </p:cNvPr>
          <p:cNvSpPr>
            <a:spLocks noGrp="1"/>
          </p:cNvSpPr>
          <p:nvPr>
            <p:ph type="dt" sz="half" idx="10"/>
          </p:nvPr>
        </p:nvSpPr>
        <p:spPr/>
        <p:txBody>
          <a:bodyPr/>
          <a:lstStyle/>
          <a:p>
            <a:fld id="{5ABF3627-B193-4196-82B8-E92FCF208A69}" type="datetimeFigureOut">
              <a:rPr lang="fr-FR" smtClean="0"/>
              <a:t>16/05/2024</a:t>
            </a:fld>
            <a:endParaRPr lang="fr-FR"/>
          </a:p>
        </p:txBody>
      </p:sp>
      <p:sp>
        <p:nvSpPr>
          <p:cNvPr id="3" name="Espace réservé du pied de page 2">
            <a:extLst>
              <a:ext uri="{FF2B5EF4-FFF2-40B4-BE49-F238E27FC236}">
                <a16:creationId xmlns:a16="http://schemas.microsoft.com/office/drawing/2014/main" id="{8712ABC0-D177-8F63-BBBD-3A8347886F2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C24120F-AE3B-FA54-5B44-17CDD5033E78}"/>
              </a:ext>
            </a:extLst>
          </p:cNvPr>
          <p:cNvSpPr>
            <a:spLocks noGrp="1"/>
          </p:cNvSpPr>
          <p:nvPr>
            <p:ph type="sldNum" sz="quarter" idx="12"/>
          </p:nvPr>
        </p:nvSpPr>
        <p:spPr/>
        <p:txBody>
          <a:bodyPr/>
          <a:lstStyle/>
          <a:p>
            <a:fld id="{F519C53A-93C5-4488-9C17-14525DE69C1F}" type="slidenum">
              <a:rPr lang="fr-FR" smtClean="0"/>
              <a:t>‹N°›</a:t>
            </a:fld>
            <a:endParaRPr lang="fr-FR"/>
          </a:p>
        </p:txBody>
      </p:sp>
    </p:spTree>
    <p:extLst>
      <p:ext uri="{BB962C8B-B14F-4D97-AF65-F5344CB8AC3E}">
        <p14:creationId xmlns:p14="http://schemas.microsoft.com/office/powerpoint/2010/main" val="369293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025D4-A839-C6EE-FD1E-B7E2C1BDCD9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11DA073-B904-938B-9D60-937AAC2902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AA16BD8-82A0-E51A-8743-51A02C1F8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012A7-D4EE-BF43-99EC-DE0FE52AD7A1}"/>
              </a:ext>
            </a:extLst>
          </p:cNvPr>
          <p:cNvSpPr>
            <a:spLocks noGrp="1"/>
          </p:cNvSpPr>
          <p:nvPr>
            <p:ph type="dt" sz="half" idx="10"/>
          </p:nvPr>
        </p:nvSpPr>
        <p:spPr/>
        <p:txBody>
          <a:bodyPr/>
          <a:lstStyle/>
          <a:p>
            <a:fld id="{5ABF3627-B193-4196-82B8-E92FCF208A69}" type="datetimeFigureOut">
              <a:rPr lang="fr-FR" smtClean="0"/>
              <a:t>16/05/2024</a:t>
            </a:fld>
            <a:endParaRPr lang="fr-FR"/>
          </a:p>
        </p:txBody>
      </p:sp>
      <p:sp>
        <p:nvSpPr>
          <p:cNvPr id="6" name="Espace réservé du pied de page 5">
            <a:extLst>
              <a:ext uri="{FF2B5EF4-FFF2-40B4-BE49-F238E27FC236}">
                <a16:creationId xmlns:a16="http://schemas.microsoft.com/office/drawing/2014/main" id="{B02C0AE5-CC60-9403-3E86-DA5E303121B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690D01-FDB9-4267-8472-F231039AE635}"/>
              </a:ext>
            </a:extLst>
          </p:cNvPr>
          <p:cNvSpPr>
            <a:spLocks noGrp="1"/>
          </p:cNvSpPr>
          <p:nvPr>
            <p:ph type="sldNum" sz="quarter" idx="12"/>
          </p:nvPr>
        </p:nvSpPr>
        <p:spPr/>
        <p:txBody>
          <a:bodyPr/>
          <a:lstStyle/>
          <a:p>
            <a:fld id="{F519C53A-93C5-4488-9C17-14525DE69C1F}" type="slidenum">
              <a:rPr lang="fr-FR" smtClean="0"/>
              <a:t>‹N°›</a:t>
            </a:fld>
            <a:endParaRPr lang="fr-FR"/>
          </a:p>
        </p:txBody>
      </p:sp>
    </p:spTree>
    <p:extLst>
      <p:ext uri="{BB962C8B-B14F-4D97-AF65-F5344CB8AC3E}">
        <p14:creationId xmlns:p14="http://schemas.microsoft.com/office/powerpoint/2010/main" val="265906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C98235-805B-5CCA-1CED-E0B21B258A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4EBFD76-AA6F-DBCF-68F6-7ED6191A4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EF95B40-4C3A-5049-F17B-5DC3FB5D0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3BE7EDB-F2E2-08B6-9F87-3B8CB1052CE1}"/>
              </a:ext>
            </a:extLst>
          </p:cNvPr>
          <p:cNvSpPr>
            <a:spLocks noGrp="1"/>
          </p:cNvSpPr>
          <p:nvPr>
            <p:ph type="dt" sz="half" idx="10"/>
          </p:nvPr>
        </p:nvSpPr>
        <p:spPr/>
        <p:txBody>
          <a:bodyPr/>
          <a:lstStyle/>
          <a:p>
            <a:fld id="{5ABF3627-B193-4196-82B8-E92FCF208A69}" type="datetimeFigureOut">
              <a:rPr lang="fr-FR" smtClean="0"/>
              <a:t>16/05/2024</a:t>
            </a:fld>
            <a:endParaRPr lang="fr-FR"/>
          </a:p>
        </p:txBody>
      </p:sp>
      <p:sp>
        <p:nvSpPr>
          <p:cNvPr id="6" name="Espace réservé du pied de page 5">
            <a:extLst>
              <a:ext uri="{FF2B5EF4-FFF2-40B4-BE49-F238E27FC236}">
                <a16:creationId xmlns:a16="http://schemas.microsoft.com/office/drawing/2014/main" id="{FC35F82E-277B-A553-0840-A25293D4FB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D51ECC-3BE9-4897-431A-8DB7C516F645}"/>
              </a:ext>
            </a:extLst>
          </p:cNvPr>
          <p:cNvSpPr>
            <a:spLocks noGrp="1"/>
          </p:cNvSpPr>
          <p:nvPr>
            <p:ph type="sldNum" sz="quarter" idx="12"/>
          </p:nvPr>
        </p:nvSpPr>
        <p:spPr/>
        <p:txBody>
          <a:bodyPr/>
          <a:lstStyle/>
          <a:p>
            <a:fld id="{F519C53A-93C5-4488-9C17-14525DE69C1F}" type="slidenum">
              <a:rPr lang="fr-FR" smtClean="0"/>
              <a:t>‹N°›</a:t>
            </a:fld>
            <a:endParaRPr lang="fr-FR"/>
          </a:p>
        </p:txBody>
      </p:sp>
    </p:spTree>
    <p:extLst>
      <p:ext uri="{BB962C8B-B14F-4D97-AF65-F5344CB8AC3E}">
        <p14:creationId xmlns:p14="http://schemas.microsoft.com/office/powerpoint/2010/main" val="337176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D356274-79C5-D361-2C7D-B9EA094E1F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003FF77-9C32-38D8-9906-9C8BEDB3A8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5C5C14-91C7-234C-B734-DBE17417B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F3627-B193-4196-82B8-E92FCF208A69}" type="datetimeFigureOut">
              <a:rPr lang="fr-FR" smtClean="0"/>
              <a:t>16/05/2024</a:t>
            </a:fld>
            <a:endParaRPr lang="fr-FR"/>
          </a:p>
        </p:txBody>
      </p:sp>
      <p:sp>
        <p:nvSpPr>
          <p:cNvPr id="5" name="Espace réservé du pied de page 4">
            <a:extLst>
              <a:ext uri="{FF2B5EF4-FFF2-40B4-BE49-F238E27FC236}">
                <a16:creationId xmlns:a16="http://schemas.microsoft.com/office/drawing/2014/main" id="{895EA1CC-7067-74D6-C846-BE44C8C5A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501FA33-388E-209A-DE87-66537D104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9C53A-93C5-4488-9C17-14525DE69C1F}" type="slidenum">
              <a:rPr lang="fr-FR" smtClean="0"/>
              <a:t>‹N°›</a:t>
            </a:fld>
            <a:endParaRPr lang="fr-FR"/>
          </a:p>
        </p:txBody>
      </p:sp>
    </p:spTree>
    <p:extLst>
      <p:ext uri="{BB962C8B-B14F-4D97-AF65-F5344CB8AC3E}">
        <p14:creationId xmlns:p14="http://schemas.microsoft.com/office/powerpoint/2010/main" val="2100957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6.jpeg"/><Relationship Id="rId7"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10.jpeg"/><Relationship Id="rId4" Type="http://schemas.openxmlformats.org/officeDocument/2006/relationships/image" Target="../media/image18.jpe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5" name="Rectangle 107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76" name="Rectangle 1075">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7" name="Rectangle 1076">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ectangle 1077">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79ABDD3D-FB7D-C32A-364C-781333DFB32B}"/>
              </a:ext>
            </a:extLst>
          </p:cNvPr>
          <p:cNvSpPr>
            <a:spLocks noGrp="1"/>
          </p:cNvSpPr>
          <p:nvPr>
            <p:ph type="ctrTitle"/>
          </p:nvPr>
        </p:nvSpPr>
        <p:spPr>
          <a:xfrm>
            <a:off x="660042" y="2502406"/>
            <a:ext cx="2878688" cy="2457521"/>
          </a:xfrm>
        </p:spPr>
        <p:txBody>
          <a:bodyPr anchor="t">
            <a:normAutofit/>
          </a:bodyPr>
          <a:lstStyle/>
          <a:p>
            <a:pPr algn="l"/>
            <a:r>
              <a:rPr lang="fr-FR" sz="6600" b="1" dirty="0">
                <a:solidFill>
                  <a:srgbClr val="FFFFFF"/>
                </a:solidFill>
              </a:rPr>
              <a:t>Les volcans </a:t>
            </a:r>
          </a:p>
        </p:txBody>
      </p:sp>
      <p:pic>
        <p:nvPicPr>
          <p:cNvPr id="5" name="Picture 2" descr="expulsion de fondu lave semi plat Couleur vecteur objet. Naturel  catastrophe. volcan éruption. modifiable dessin animé agrafe art icône sur  blanc Contexte. Facile place illustration pour la toile graphique  conception 27669152 Art">
            <a:extLst>
              <a:ext uri="{FF2B5EF4-FFF2-40B4-BE49-F238E27FC236}">
                <a16:creationId xmlns:a16="http://schemas.microsoft.com/office/drawing/2014/main" id="{626BF16B-C76F-5D69-263E-52398C8E83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95806" y="772351"/>
            <a:ext cx="3426824" cy="30281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olcan : 1 308 315 images, photos de stock, objets 3D et images  vectorielles | Shutterstock">
            <a:extLst>
              <a:ext uri="{FF2B5EF4-FFF2-40B4-BE49-F238E27FC236}">
                <a16:creationId xmlns:a16="http://schemas.microsoft.com/office/drawing/2014/main" id="{95E3CBFA-E627-0B5A-EA3D-0FA45C015D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92477" y="3204986"/>
            <a:ext cx="3141973" cy="338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6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A368C8-2E9D-3A1E-AA83-FB873DC5017D}"/>
              </a:ext>
            </a:extLst>
          </p:cNvPr>
          <p:cNvSpPr>
            <a:spLocks noGrp="1"/>
          </p:cNvSpPr>
          <p:nvPr>
            <p:ph type="title"/>
          </p:nvPr>
        </p:nvSpPr>
        <p:spPr>
          <a:xfrm>
            <a:off x="1190626" y="123825"/>
            <a:ext cx="9429750" cy="1692959"/>
          </a:xfrm>
        </p:spPr>
        <p:txBody>
          <a:bodyPr anchor="b">
            <a:noAutofit/>
          </a:bodyPr>
          <a:lstStyle/>
          <a:p>
            <a:r>
              <a:rPr lang="fr-FR" sz="6000" dirty="0"/>
              <a:t>A quand remonte la dernière éruption de l’Etna ?</a:t>
            </a:r>
          </a:p>
        </p:txBody>
      </p:sp>
      <p:sp>
        <p:nvSpPr>
          <p:cNvPr id="11" name="Rectangle 1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éservez une excursion au sommet de l'Etna à Catane">
            <a:extLst>
              <a:ext uri="{FF2B5EF4-FFF2-40B4-BE49-F238E27FC236}">
                <a16:creationId xmlns:a16="http://schemas.microsoft.com/office/drawing/2014/main" id="{7DB5C260-4CE7-8BDD-7AFC-96759AE68B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336"/>
          <a:stretch/>
        </p:blipFill>
        <p:spPr bwMode="auto">
          <a:xfrm>
            <a:off x="635295" y="252471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B0AA84BF-42D6-4C10-EF33-21386ECB723B}"/>
              </a:ext>
            </a:extLst>
          </p:cNvPr>
          <p:cNvSpPr>
            <a:spLocks noGrp="1"/>
          </p:cNvSpPr>
          <p:nvPr>
            <p:ph idx="1"/>
          </p:nvPr>
        </p:nvSpPr>
        <p:spPr>
          <a:xfrm>
            <a:off x="6406428" y="2599509"/>
            <a:ext cx="4976933" cy="3639450"/>
          </a:xfrm>
        </p:spPr>
        <p:txBody>
          <a:bodyPr anchor="ctr">
            <a:noAutofit/>
          </a:bodyPr>
          <a:lstStyle/>
          <a:p>
            <a:pPr marL="0" indent="0">
              <a:buNone/>
            </a:pPr>
            <a:r>
              <a:rPr lang="fr-FR" sz="4800" dirty="0"/>
              <a:t>a) Au 14 août 2014</a:t>
            </a:r>
          </a:p>
          <a:p>
            <a:pPr marL="0" indent="0">
              <a:buNone/>
            </a:pPr>
            <a:r>
              <a:rPr lang="fr-FR" sz="4800" dirty="0"/>
              <a:t>b) Au 14 août 2020</a:t>
            </a:r>
          </a:p>
          <a:p>
            <a:pPr marL="0" indent="0">
              <a:buNone/>
            </a:pPr>
            <a:r>
              <a:rPr lang="fr-FR" sz="4800" dirty="0"/>
              <a:t>c) Au 14 août 2023</a:t>
            </a:r>
          </a:p>
        </p:txBody>
      </p:sp>
      <p:sp>
        <p:nvSpPr>
          <p:cNvPr id="15" name="Rectangle 1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324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098" name="Picture 2" descr="Pourquoi l'éruption de l'Etna est différente des autres - Le Parisien">
            <a:extLst>
              <a:ext uri="{FF2B5EF4-FFF2-40B4-BE49-F238E27FC236}">
                <a16:creationId xmlns:a16="http://schemas.microsoft.com/office/drawing/2014/main" id="{AA580917-5122-A134-47A3-391B796A48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4" r="8634"/>
          <a:stretch/>
        </p:blipFill>
        <p:spPr bwMode="auto">
          <a:xfrm>
            <a:off x="20" y="10"/>
            <a:ext cx="9534505"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Freeform: Shape 4104">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4107" name="Freeform: Shape 4106">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4109" name="Freeform: Shape 4108">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CDCDE14B-0CC4-7E8C-6B25-598B5FF1C5A3}"/>
              </a:ext>
            </a:extLst>
          </p:cNvPr>
          <p:cNvSpPr>
            <a:spLocks noGrp="1"/>
          </p:cNvSpPr>
          <p:nvPr>
            <p:ph type="title"/>
          </p:nvPr>
        </p:nvSpPr>
        <p:spPr>
          <a:xfrm>
            <a:off x="8133939" y="361950"/>
            <a:ext cx="4211955" cy="2634019"/>
          </a:xfrm>
        </p:spPr>
        <p:txBody>
          <a:bodyPr anchor="b">
            <a:noAutofit/>
          </a:bodyPr>
          <a:lstStyle/>
          <a:p>
            <a:r>
              <a:rPr lang="fr-FR" sz="4800" dirty="0"/>
              <a:t>Est-ce que l’Etna est un volcan endormi ?</a:t>
            </a:r>
          </a:p>
        </p:txBody>
      </p:sp>
      <p:sp>
        <p:nvSpPr>
          <p:cNvPr id="3" name="Espace réservé du contenu 2">
            <a:extLst>
              <a:ext uri="{FF2B5EF4-FFF2-40B4-BE49-F238E27FC236}">
                <a16:creationId xmlns:a16="http://schemas.microsoft.com/office/drawing/2014/main" id="{38B539CA-B1C1-12BF-D72C-A88DAD8D9C38}"/>
              </a:ext>
            </a:extLst>
          </p:cNvPr>
          <p:cNvSpPr>
            <a:spLocks noGrp="1"/>
          </p:cNvSpPr>
          <p:nvPr>
            <p:ph idx="1"/>
          </p:nvPr>
        </p:nvSpPr>
        <p:spPr>
          <a:xfrm>
            <a:off x="7961874" y="3265654"/>
            <a:ext cx="3859531" cy="2030246"/>
          </a:xfrm>
        </p:spPr>
        <p:txBody>
          <a:bodyPr>
            <a:normAutofit/>
          </a:bodyPr>
          <a:lstStyle/>
          <a:p>
            <a:pPr marL="0" indent="0">
              <a:buNone/>
            </a:pPr>
            <a:r>
              <a:rPr lang="fr-FR" sz="3600" dirty="0"/>
              <a:t>a) Oui </a:t>
            </a:r>
          </a:p>
          <a:p>
            <a:pPr marL="0" indent="0">
              <a:buNone/>
            </a:pPr>
            <a:r>
              <a:rPr lang="fr-FR" sz="3600" dirty="0"/>
              <a:t>b) Non, il est éteint </a:t>
            </a:r>
          </a:p>
          <a:p>
            <a:pPr marL="0" indent="0">
              <a:buNone/>
            </a:pPr>
            <a:r>
              <a:rPr lang="fr-FR" sz="3600" dirty="0"/>
              <a:t>c) Non, il est actif</a:t>
            </a:r>
          </a:p>
        </p:txBody>
      </p:sp>
    </p:spTree>
    <p:extLst>
      <p:ext uri="{BB962C8B-B14F-4D97-AF65-F5344CB8AC3E}">
        <p14:creationId xmlns:p14="http://schemas.microsoft.com/office/powerpoint/2010/main" val="2810625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A7A32-10EA-F149-088A-D2C21A8EDA35}"/>
              </a:ext>
            </a:extLst>
          </p:cNvPr>
          <p:cNvSpPr>
            <a:spLocks noGrp="1"/>
          </p:cNvSpPr>
          <p:nvPr>
            <p:ph type="title"/>
          </p:nvPr>
        </p:nvSpPr>
        <p:spPr>
          <a:xfrm>
            <a:off x="2781123" y="637310"/>
            <a:ext cx="2108200" cy="6391563"/>
          </a:xfrm>
        </p:spPr>
        <p:txBody>
          <a:bodyPr>
            <a:noAutofit/>
          </a:bodyPr>
          <a:lstStyle/>
          <a:p>
            <a:pPr algn="ctr"/>
            <a:r>
              <a:rPr lang="fr-FR" sz="6000" b="1" u="sng" dirty="0"/>
              <a:t>S</a:t>
            </a:r>
            <a:br>
              <a:rPr lang="fr-FR" sz="5400" b="1" u="sng" dirty="0"/>
            </a:br>
            <a:r>
              <a:rPr lang="fr-FR" sz="6000" b="1" u="sng" dirty="0"/>
              <a:t>O</a:t>
            </a:r>
            <a:br>
              <a:rPr lang="fr-FR" sz="6000" b="1" u="sng" dirty="0"/>
            </a:br>
            <a:r>
              <a:rPr lang="fr-FR" sz="6000" b="1" u="sng" dirty="0"/>
              <a:t>U</a:t>
            </a:r>
            <a:br>
              <a:rPr lang="fr-FR" sz="6000" b="1" u="sng" dirty="0"/>
            </a:br>
            <a:r>
              <a:rPr lang="fr-FR" sz="6000" b="1" u="sng" dirty="0"/>
              <a:t>R</a:t>
            </a:r>
            <a:br>
              <a:rPr lang="fr-FR" sz="6000" b="1" u="sng" dirty="0"/>
            </a:br>
            <a:r>
              <a:rPr lang="fr-FR" sz="6000" b="1" u="sng" dirty="0"/>
              <a:t>C</a:t>
            </a:r>
            <a:br>
              <a:rPr lang="fr-FR" sz="6000" b="1" u="sng" dirty="0"/>
            </a:br>
            <a:r>
              <a:rPr lang="fr-FR" sz="6000" b="1" u="sng" dirty="0"/>
              <a:t>E</a:t>
            </a:r>
            <a:br>
              <a:rPr lang="fr-FR" sz="6000" b="1" u="sng" dirty="0"/>
            </a:br>
            <a:r>
              <a:rPr lang="fr-FR" sz="6000" b="1" u="sng" dirty="0"/>
              <a:t>S</a:t>
            </a:r>
            <a:br>
              <a:rPr lang="fr-FR" sz="5400" b="1" u="sng" dirty="0"/>
            </a:br>
            <a:endParaRPr lang="fr-FR" sz="5400" b="1" u="sng" dirty="0"/>
          </a:p>
        </p:txBody>
      </p:sp>
      <p:pic>
        <p:nvPicPr>
          <p:cNvPr id="2050" name="Picture 2" descr="Etna — Wikipédia">
            <a:extLst>
              <a:ext uri="{FF2B5EF4-FFF2-40B4-BE49-F238E27FC236}">
                <a16:creationId xmlns:a16="http://schemas.microsoft.com/office/drawing/2014/main" id="{A32470BE-FAA4-FDCC-A9BA-1BCC8CFE4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73" y="222310"/>
            <a:ext cx="2795621" cy="185915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68D34A41-B90D-AA86-72F6-30A9C149F4A8}"/>
              </a:ext>
            </a:extLst>
          </p:cNvPr>
          <p:cNvSpPr txBox="1"/>
          <p:nvPr/>
        </p:nvSpPr>
        <p:spPr>
          <a:xfrm>
            <a:off x="888507" y="2012580"/>
            <a:ext cx="1614152" cy="461665"/>
          </a:xfrm>
          <a:prstGeom prst="rect">
            <a:avLst/>
          </a:prstGeom>
          <a:noFill/>
        </p:spPr>
        <p:txBody>
          <a:bodyPr wrap="square" rtlCol="0">
            <a:spAutoFit/>
          </a:bodyPr>
          <a:lstStyle/>
          <a:p>
            <a:r>
              <a:rPr lang="fr-FR" sz="2400" dirty="0" err="1"/>
              <a:t>Wikipedia</a:t>
            </a:r>
            <a:endParaRPr lang="fr-FR" sz="2400" dirty="0"/>
          </a:p>
        </p:txBody>
      </p:sp>
      <p:pic>
        <p:nvPicPr>
          <p:cNvPr id="2052" name="Picture 4">
            <a:extLst>
              <a:ext uri="{FF2B5EF4-FFF2-40B4-BE49-F238E27FC236}">
                <a16:creationId xmlns:a16="http://schemas.microsoft.com/office/drawing/2014/main" id="{B42B169F-D4C4-C516-27AC-5CA7F4181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977" y="222310"/>
            <a:ext cx="2983150" cy="186446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8C74110A-124D-D734-EB04-8A013BC750CF}"/>
              </a:ext>
            </a:extLst>
          </p:cNvPr>
          <p:cNvSpPr txBox="1"/>
          <p:nvPr/>
        </p:nvSpPr>
        <p:spPr>
          <a:xfrm>
            <a:off x="9628759" y="2016255"/>
            <a:ext cx="943585" cy="461665"/>
          </a:xfrm>
          <a:prstGeom prst="rect">
            <a:avLst/>
          </a:prstGeom>
          <a:noFill/>
        </p:spPr>
        <p:txBody>
          <a:bodyPr wrap="square" rtlCol="0">
            <a:spAutoFit/>
          </a:bodyPr>
          <a:lstStyle/>
          <a:p>
            <a:r>
              <a:rPr lang="fr-FR" sz="2400" dirty="0"/>
              <a:t>Rts.ch</a:t>
            </a:r>
          </a:p>
        </p:txBody>
      </p:sp>
      <p:pic>
        <p:nvPicPr>
          <p:cNvPr id="2054" name="Picture 6">
            <a:extLst>
              <a:ext uri="{FF2B5EF4-FFF2-40B4-BE49-F238E27FC236}">
                <a16:creationId xmlns:a16="http://schemas.microsoft.com/office/drawing/2014/main" id="{C6CC9608-9C3A-6C55-64D4-EA67B0C1E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8976" y="2477920"/>
            <a:ext cx="2983150" cy="167860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840A357-2B8F-459B-1C9A-0B54970F4F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773" y="2477920"/>
            <a:ext cx="2799064" cy="1859157"/>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0B97D633-3DE2-85D0-D007-6F185286078C}"/>
              </a:ext>
            </a:extLst>
          </p:cNvPr>
          <p:cNvSpPr txBox="1"/>
          <p:nvPr/>
        </p:nvSpPr>
        <p:spPr>
          <a:xfrm>
            <a:off x="500186" y="4295560"/>
            <a:ext cx="2593208" cy="461665"/>
          </a:xfrm>
          <a:prstGeom prst="rect">
            <a:avLst/>
          </a:prstGeom>
          <a:noFill/>
        </p:spPr>
        <p:txBody>
          <a:bodyPr wrap="square" rtlCol="0">
            <a:spAutoFit/>
          </a:bodyPr>
          <a:lstStyle/>
          <a:p>
            <a:r>
              <a:rPr lang="fr-FR" sz="2400" dirty="0"/>
              <a:t>Futura-sciences</a:t>
            </a:r>
          </a:p>
        </p:txBody>
      </p:sp>
      <p:sp>
        <p:nvSpPr>
          <p:cNvPr id="9" name="ZoneTexte 8">
            <a:extLst>
              <a:ext uri="{FF2B5EF4-FFF2-40B4-BE49-F238E27FC236}">
                <a16:creationId xmlns:a16="http://schemas.microsoft.com/office/drawing/2014/main" id="{85EE7287-BA61-92D1-CAEB-932CEFEB055E}"/>
              </a:ext>
            </a:extLst>
          </p:cNvPr>
          <p:cNvSpPr txBox="1"/>
          <p:nvPr/>
        </p:nvSpPr>
        <p:spPr>
          <a:xfrm>
            <a:off x="8950623" y="4106244"/>
            <a:ext cx="2299855" cy="461665"/>
          </a:xfrm>
          <a:prstGeom prst="rect">
            <a:avLst/>
          </a:prstGeom>
          <a:noFill/>
        </p:spPr>
        <p:txBody>
          <a:bodyPr wrap="square" rtlCol="0">
            <a:spAutoFit/>
          </a:bodyPr>
          <a:lstStyle/>
          <a:p>
            <a:r>
              <a:rPr lang="fr-FR" sz="2400" dirty="0"/>
              <a:t>Futura-sciences</a:t>
            </a:r>
          </a:p>
        </p:txBody>
      </p:sp>
      <p:pic>
        <p:nvPicPr>
          <p:cNvPr id="2058" name="Picture 10" descr="Pourquoi l'éruption de l'Etna est différente des autres - Le Parisien">
            <a:extLst>
              <a:ext uri="{FF2B5EF4-FFF2-40B4-BE49-F238E27FC236}">
                <a16:creationId xmlns:a16="http://schemas.microsoft.com/office/drawing/2014/main" id="{D55F8159-FFB3-2E0C-3D71-3D9A0F14B8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8976" y="4641808"/>
            <a:ext cx="2984190" cy="1678607"/>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CA389A4A-5BB7-851C-4293-CF46628D0457}"/>
              </a:ext>
            </a:extLst>
          </p:cNvPr>
          <p:cNvSpPr txBox="1"/>
          <p:nvPr/>
        </p:nvSpPr>
        <p:spPr>
          <a:xfrm>
            <a:off x="8904783" y="6320415"/>
            <a:ext cx="2391533" cy="461665"/>
          </a:xfrm>
          <a:prstGeom prst="rect">
            <a:avLst/>
          </a:prstGeom>
          <a:noFill/>
        </p:spPr>
        <p:txBody>
          <a:bodyPr wrap="square" rtlCol="0">
            <a:spAutoFit/>
          </a:bodyPr>
          <a:lstStyle/>
          <a:p>
            <a:r>
              <a:rPr lang="fr-FR" sz="2400" dirty="0"/>
              <a:t>Sciences Avenir</a:t>
            </a:r>
          </a:p>
        </p:txBody>
      </p:sp>
      <p:pic>
        <p:nvPicPr>
          <p:cNvPr id="2060" name="Picture 12" descr="Luc Souvet, Author at Fournaise.info">
            <a:extLst>
              <a:ext uri="{FF2B5EF4-FFF2-40B4-BE49-F238E27FC236}">
                <a16:creationId xmlns:a16="http://schemas.microsoft.com/office/drawing/2014/main" id="{15127F49-BA33-589E-7440-D0A6AEC477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905" y="4505315"/>
            <a:ext cx="2984189" cy="1894437"/>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E8D6EC73-5FE8-A5E3-65D7-75845985D637}"/>
              </a:ext>
            </a:extLst>
          </p:cNvPr>
          <p:cNvSpPr txBox="1"/>
          <p:nvPr/>
        </p:nvSpPr>
        <p:spPr>
          <a:xfrm>
            <a:off x="4980779" y="6320415"/>
            <a:ext cx="2036619" cy="461665"/>
          </a:xfrm>
          <a:prstGeom prst="rect">
            <a:avLst/>
          </a:prstGeom>
          <a:noFill/>
        </p:spPr>
        <p:txBody>
          <a:bodyPr wrap="square" rtlCol="0">
            <a:spAutoFit/>
          </a:bodyPr>
          <a:lstStyle/>
          <a:p>
            <a:r>
              <a:rPr lang="fr-FR" sz="2400" dirty="0"/>
              <a:t>Fournaise.info</a:t>
            </a:r>
          </a:p>
        </p:txBody>
      </p:sp>
      <p:pic>
        <p:nvPicPr>
          <p:cNvPr id="2062" name="Picture 14" descr="En images: la spectaculaire éruption de l'Etna en Sicile - Le Temps">
            <a:extLst>
              <a:ext uri="{FF2B5EF4-FFF2-40B4-BE49-F238E27FC236}">
                <a16:creationId xmlns:a16="http://schemas.microsoft.com/office/drawing/2014/main" id="{50D35FAC-74B6-241C-A202-853938DEF1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9030" y="2324391"/>
            <a:ext cx="2799064" cy="1798596"/>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16287457-B08B-7409-14F3-317FB40FCBDF}"/>
              </a:ext>
            </a:extLst>
          </p:cNvPr>
          <p:cNvSpPr txBox="1"/>
          <p:nvPr/>
        </p:nvSpPr>
        <p:spPr>
          <a:xfrm>
            <a:off x="5329281" y="4082722"/>
            <a:ext cx="1385454" cy="461665"/>
          </a:xfrm>
          <a:prstGeom prst="rect">
            <a:avLst/>
          </a:prstGeom>
          <a:noFill/>
        </p:spPr>
        <p:txBody>
          <a:bodyPr wrap="square" rtlCol="0">
            <a:spAutoFit/>
          </a:bodyPr>
          <a:lstStyle/>
          <a:p>
            <a:r>
              <a:rPr lang="fr-FR" sz="2400" dirty="0"/>
              <a:t>Le Temps</a:t>
            </a:r>
          </a:p>
        </p:txBody>
      </p:sp>
      <p:pic>
        <p:nvPicPr>
          <p:cNvPr id="2064" name="Picture 16" descr="Envolez-vous pour un Week-end à Syracuse en Sicile">
            <a:extLst>
              <a:ext uri="{FF2B5EF4-FFF2-40B4-BE49-F238E27FC236}">
                <a16:creationId xmlns:a16="http://schemas.microsoft.com/office/drawing/2014/main" id="{D960961D-0076-9018-C8D1-CB58F11CD8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330" y="4776534"/>
            <a:ext cx="2799064" cy="1678607"/>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48AEBB32-4D3C-A4DD-CCF7-6EBC553232C7}"/>
              </a:ext>
            </a:extLst>
          </p:cNvPr>
          <p:cNvSpPr txBox="1"/>
          <p:nvPr/>
        </p:nvSpPr>
        <p:spPr>
          <a:xfrm>
            <a:off x="601023" y="6432933"/>
            <a:ext cx="2391533" cy="461665"/>
          </a:xfrm>
          <a:prstGeom prst="rect">
            <a:avLst/>
          </a:prstGeom>
          <a:noFill/>
        </p:spPr>
        <p:txBody>
          <a:bodyPr wrap="square" rtlCol="0">
            <a:spAutoFit/>
          </a:bodyPr>
          <a:lstStyle/>
          <a:p>
            <a:r>
              <a:rPr lang="fr-FR" sz="2400" dirty="0"/>
              <a:t>Altitude Nature</a:t>
            </a:r>
          </a:p>
        </p:txBody>
      </p:sp>
      <p:pic>
        <p:nvPicPr>
          <p:cNvPr id="2066" name="Picture 18" descr="10 merveilles à découvrir dans le parc naturel des volcans d'Auvergne">
            <a:extLst>
              <a:ext uri="{FF2B5EF4-FFF2-40B4-BE49-F238E27FC236}">
                <a16:creationId xmlns:a16="http://schemas.microsoft.com/office/drawing/2014/main" id="{AB3EEE62-E23E-081D-91EA-5FB70542D1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3905" y="130400"/>
            <a:ext cx="3202023" cy="181448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91469D53-84C2-D324-73DA-6EE9CC6AE58B}"/>
              </a:ext>
            </a:extLst>
          </p:cNvPr>
          <p:cNvSpPr txBox="1"/>
          <p:nvPr/>
        </p:nvSpPr>
        <p:spPr>
          <a:xfrm>
            <a:off x="4713341" y="1873968"/>
            <a:ext cx="2983150" cy="461665"/>
          </a:xfrm>
          <a:prstGeom prst="rect">
            <a:avLst/>
          </a:prstGeom>
          <a:noFill/>
        </p:spPr>
        <p:txBody>
          <a:bodyPr wrap="square" rtlCol="0">
            <a:spAutoFit/>
          </a:bodyPr>
          <a:lstStyle/>
          <a:p>
            <a:r>
              <a:rPr lang="fr-FR" sz="2400" dirty="0"/>
              <a:t>Les pépites de France</a:t>
            </a:r>
          </a:p>
        </p:txBody>
      </p:sp>
      <p:sp>
        <p:nvSpPr>
          <p:cNvPr id="15" name="ZoneTexte 14">
            <a:extLst>
              <a:ext uri="{FF2B5EF4-FFF2-40B4-BE49-F238E27FC236}">
                <a16:creationId xmlns:a16="http://schemas.microsoft.com/office/drawing/2014/main" id="{3E0E3EFC-117E-0014-5F54-AD49026E8D4F}"/>
              </a:ext>
            </a:extLst>
          </p:cNvPr>
          <p:cNvSpPr txBox="1"/>
          <p:nvPr/>
        </p:nvSpPr>
        <p:spPr>
          <a:xfrm>
            <a:off x="7879404" y="452843"/>
            <a:ext cx="651900" cy="5909310"/>
          </a:xfrm>
          <a:prstGeom prst="rect">
            <a:avLst/>
          </a:prstGeom>
          <a:noFill/>
        </p:spPr>
        <p:txBody>
          <a:bodyPr wrap="square" rtlCol="0">
            <a:spAutoFit/>
          </a:bodyPr>
          <a:lstStyle/>
          <a:p>
            <a:pPr algn="ctr"/>
            <a:r>
              <a:rPr lang="fr-FR" sz="5400" b="1" u="sng" dirty="0">
                <a:latin typeface="+mj-lt"/>
              </a:rPr>
              <a:t>SOURCES</a:t>
            </a:r>
          </a:p>
        </p:txBody>
      </p:sp>
    </p:spTree>
    <p:extLst>
      <p:ext uri="{BB962C8B-B14F-4D97-AF65-F5344CB8AC3E}">
        <p14:creationId xmlns:p14="http://schemas.microsoft.com/office/powerpoint/2010/main" val="1360916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E62F76-A890-AB8E-0F57-4B3BB138C3E8}"/>
              </a:ext>
            </a:extLst>
          </p:cNvPr>
          <p:cNvSpPr>
            <a:spLocks noGrp="1"/>
          </p:cNvSpPr>
          <p:nvPr>
            <p:ph type="title"/>
          </p:nvPr>
        </p:nvSpPr>
        <p:spPr>
          <a:xfrm>
            <a:off x="1687944" y="1773383"/>
            <a:ext cx="9146309" cy="2493890"/>
          </a:xfrm>
        </p:spPr>
        <p:txBody>
          <a:bodyPr>
            <a:noAutofit/>
          </a:bodyPr>
          <a:lstStyle/>
          <a:p>
            <a:r>
              <a:rPr lang="fr-FR" sz="7200" dirty="0"/>
              <a:t>Merci d’avoir écouté </a:t>
            </a:r>
            <a:r>
              <a:rPr lang="fr-FR" sz="7200" dirty="0">
                <a:sym typeface="Wingdings" panose="05000000000000000000" pitchFamily="2" charset="2"/>
              </a:rPr>
              <a:t>  </a:t>
            </a:r>
            <a:endParaRPr lang="fr-FR" sz="7200" dirty="0"/>
          </a:p>
        </p:txBody>
      </p:sp>
    </p:spTree>
    <p:extLst>
      <p:ext uri="{BB962C8B-B14F-4D97-AF65-F5344CB8AC3E}">
        <p14:creationId xmlns:p14="http://schemas.microsoft.com/office/powerpoint/2010/main" val="1883179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368C8-2E9D-3A1E-AA83-FB873DC5017D}"/>
              </a:ext>
            </a:extLst>
          </p:cNvPr>
          <p:cNvSpPr>
            <a:spLocks noGrp="1"/>
          </p:cNvSpPr>
          <p:nvPr>
            <p:ph type="title"/>
          </p:nvPr>
        </p:nvSpPr>
        <p:spPr>
          <a:xfrm>
            <a:off x="461819" y="1930400"/>
            <a:ext cx="9661236" cy="4451928"/>
          </a:xfrm>
        </p:spPr>
        <p:txBody>
          <a:bodyPr>
            <a:normAutofit fontScale="90000"/>
          </a:bodyPr>
          <a:lstStyle/>
          <a:p>
            <a:r>
              <a:rPr lang="fr-FR" sz="4900" dirty="0"/>
              <a:t>1) Où et comment se forment les volcans </a:t>
            </a:r>
            <a:br>
              <a:rPr lang="fr-FR" sz="4900" dirty="0"/>
            </a:br>
            <a:br>
              <a:rPr lang="fr-FR" sz="4900" dirty="0"/>
            </a:br>
            <a:r>
              <a:rPr lang="fr-FR" sz="4900" dirty="0"/>
              <a:t>2) Les types de volcans</a:t>
            </a:r>
            <a:br>
              <a:rPr lang="fr-FR" sz="4900" dirty="0"/>
            </a:br>
            <a:r>
              <a:rPr lang="fr-FR" sz="4900" dirty="0"/>
              <a:t> </a:t>
            </a:r>
            <a:br>
              <a:rPr lang="fr-FR" sz="4900" dirty="0"/>
            </a:br>
            <a:r>
              <a:rPr lang="fr-FR" sz="4900" dirty="0"/>
              <a:t>3) Vie, sommeil et mort des volcans</a:t>
            </a:r>
            <a:br>
              <a:rPr lang="fr-FR" sz="4900" dirty="0"/>
            </a:br>
            <a:br>
              <a:rPr lang="fr-FR" sz="4900" dirty="0"/>
            </a:br>
            <a:r>
              <a:rPr lang="fr-FR" sz="4900" dirty="0"/>
              <a:t>4) L’Etna, un volcan menaçant</a:t>
            </a:r>
            <a:br>
              <a:rPr lang="fr-FR" sz="4400" dirty="0"/>
            </a:br>
            <a:endParaRPr lang="fr-FR" dirty="0"/>
          </a:p>
        </p:txBody>
      </p:sp>
      <p:sp>
        <p:nvSpPr>
          <p:cNvPr id="3" name="ZoneTexte 2">
            <a:extLst>
              <a:ext uri="{FF2B5EF4-FFF2-40B4-BE49-F238E27FC236}">
                <a16:creationId xmlns:a16="http://schemas.microsoft.com/office/drawing/2014/main" id="{32215FBC-05C9-2C93-C830-44F8D3C48368}"/>
              </a:ext>
            </a:extLst>
          </p:cNvPr>
          <p:cNvSpPr txBox="1"/>
          <p:nvPr/>
        </p:nvSpPr>
        <p:spPr>
          <a:xfrm>
            <a:off x="1487055" y="350982"/>
            <a:ext cx="8155709" cy="1015663"/>
          </a:xfrm>
          <a:prstGeom prst="rect">
            <a:avLst/>
          </a:prstGeom>
          <a:noFill/>
        </p:spPr>
        <p:txBody>
          <a:bodyPr wrap="square" rtlCol="0">
            <a:spAutoFit/>
          </a:bodyPr>
          <a:lstStyle/>
          <a:p>
            <a:pPr algn="ctr"/>
            <a:r>
              <a:rPr lang="fr-FR" sz="6000" dirty="0"/>
              <a:t>Sommaire</a:t>
            </a:r>
          </a:p>
        </p:txBody>
      </p:sp>
      <p:pic>
        <p:nvPicPr>
          <p:cNvPr id="2052" name="Picture 4" descr="Réservez une excursion au sommet de l'Etna à Catane">
            <a:extLst>
              <a:ext uri="{FF2B5EF4-FFF2-40B4-BE49-F238E27FC236}">
                <a16:creationId xmlns:a16="http://schemas.microsoft.com/office/drawing/2014/main" id="{A17FAFE8-273E-405A-B512-AD9858C9A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5773" y="4995285"/>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Émissions volcaniques : de nouveaux risques sanitaires identifiés ? | IRD  le Mag'">
            <a:extLst>
              <a:ext uri="{FF2B5EF4-FFF2-40B4-BE49-F238E27FC236}">
                <a16:creationId xmlns:a16="http://schemas.microsoft.com/office/drawing/2014/main" id="{A481B143-B60D-65E0-0129-2A49BEABE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036" y="2525436"/>
            <a:ext cx="2459760" cy="153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71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6" name="Rectangle 15">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A368C8-2E9D-3A1E-AA83-FB873DC5017D}"/>
              </a:ext>
            </a:extLst>
          </p:cNvPr>
          <p:cNvSpPr>
            <a:spLocks noGrp="1"/>
          </p:cNvSpPr>
          <p:nvPr>
            <p:ph type="title"/>
          </p:nvPr>
        </p:nvSpPr>
        <p:spPr>
          <a:xfrm>
            <a:off x="992206" y="1608667"/>
            <a:ext cx="2823275" cy="4501127"/>
          </a:xfrm>
        </p:spPr>
        <p:txBody>
          <a:bodyPr vert="horz" lIns="91440" tIns="45720" rIns="91440" bIns="45720" rtlCol="0" anchor="t">
            <a:normAutofit/>
          </a:bodyPr>
          <a:lstStyle/>
          <a:p>
            <a:pPr algn="r"/>
            <a:r>
              <a:rPr lang="en-US" sz="4800" b="1" kern="1200" dirty="0">
                <a:solidFill>
                  <a:srgbClr val="FFFFFF"/>
                </a:solidFill>
                <a:latin typeface="+mj-lt"/>
                <a:ea typeface="+mj-ea"/>
                <a:cs typeface="+mj-cs"/>
              </a:rPr>
              <a:t>1) </a:t>
            </a:r>
            <a:r>
              <a:rPr lang="en-US" sz="4800" b="1" kern="1200" dirty="0" err="1">
                <a:solidFill>
                  <a:srgbClr val="FFFFFF"/>
                </a:solidFill>
                <a:latin typeface="+mj-lt"/>
                <a:ea typeface="+mj-ea"/>
                <a:cs typeface="+mj-cs"/>
              </a:rPr>
              <a:t>Où</a:t>
            </a:r>
            <a:r>
              <a:rPr lang="en-US" sz="4800" b="1" kern="1200" dirty="0">
                <a:solidFill>
                  <a:srgbClr val="FFFFFF"/>
                </a:solidFill>
                <a:latin typeface="+mj-lt"/>
                <a:ea typeface="+mj-ea"/>
                <a:cs typeface="+mj-cs"/>
              </a:rPr>
              <a:t> et comment se </a:t>
            </a:r>
            <a:r>
              <a:rPr lang="en-US" sz="4800" b="1" kern="1200" dirty="0" err="1">
                <a:solidFill>
                  <a:srgbClr val="FFFFFF"/>
                </a:solidFill>
                <a:latin typeface="+mj-lt"/>
                <a:ea typeface="+mj-ea"/>
                <a:cs typeface="+mj-cs"/>
              </a:rPr>
              <a:t>forment</a:t>
            </a:r>
            <a:r>
              <a:rPr lang="en-US" sz="4800" b="1" kern="1200" dirty="0">
                <a:solidFill>
                  <a:srgbClr val="FFFFFF"/>
                </a:solidFill>
                <a:latin typeface="+mj-lt"/>
                <a:ea typeface="+mj-ea"/>
                <a:cs typeface="+mj-cs"/>
              </a:rPr>
              <a:t> les volcans </a:t>
            </a:r>
          </a:p>
        </p:txBody>
      </p:sp>
      <p:sp>
        <p:nvSpPr>
          <p:cNvPr id="3" name="Espace réservé du contenu 2">
            <a:extLst>
              <a:ext uri="{FF2B5EF4-FFF2-40B4-BE49-F238E27FC236}">
                <a16:creationId xmlns:a16="http://schemas.microsoft.com/office/drawing/2014/main" id="{B0AA84BF-42D6-4C10-EF33-21386ECB723B}"/>
              </a:ext>
            </a:extLst>
          </p:cNvPr>
          <p:cNvSpPr>
            <a:spLocks noGrp="1"/>
          </p:cNvSpPr>
          <p:nvPr>
            <p:ph idx="1"/>
          </p:nvPr>
        </p:nvSpPr>
        <p:spPr>
          <a:xfrm>
            <a:off x="4537421" y="295950"/>
            <a:ext cx="3421958" cy="3490960"/>
          </a:xfrm>
        </p:spPr>
        <p:txBody>
          <a:bodyPr vert="horz" lIns="91440" tIns="45720" rIns="91440" bIns="45720" rtlCol="0">
            <a:noAutofit/>
          </a:bodyPr>
          <a:lstStyle/>
          <a:p>
            <a:pPr marL="0" indent="0">
              <a:buNone/>
            </a:pPr>
            <a:r>
              <a:rPr lang="en-US" sz="4000" dirty="0">
                <a:latin typeface="+mj-lt"/>
              </a:rPr>
              <a:t>Les volcans </a:t>
            </a:r>
            <a:r>
              <a:rPr lang="en-US" sz="4000" dirty="0" err="1">
                <a:latin typeface="+mj-lt"/>
              </a:rPr>
              <a:t>surgissent</a:t>
            </a:r>
            <a:r>
              <a:rPr lang="en-US" sz="4000" dirty="0">
                <a:latin typeface="+mj-lt"/>
              </a:rPr>
              <a:t> </a:t>
            </a:r>
            <a:r>
              <a:rPr lang="en-US" sz="4000" dirty="0" err="1">
                <a:latin typeface="+mj-lt"/>
              </a:rPr>
              <a:t>souvent</a:t>
            </a:r>
            <a:r>
              <a:rPr lang="en-US" sz="4000" dirty="0">
                <a:latin typeface="+mj-lt"/>
              </a:rPr>
              <a:t> à la </a:t>
            </a:r>
            <a:r>
              <a:rPr lang="en-US" sz="4000" dirty="0" err="1">
                <a:latin typeface="+mj-lt"/>
              </a:rPr>
              <a:t>jonction</a:t>
            </a:r>
            <a:r>
              <a:rPr lang="en-US" sz="4000" dirty="0">
                <a:latin typeface="+mj-lt"/>
              </a:rPr>
              <a:t> des plaques </a:t>
            </a:r>
            <a:r>
              <a:rPr lang="en-US" sz="4000" dirty="0" err="1">
                <a:latin typeface="+mj-lt"/>
              </a:rPr>
              <a:t>tectoniques</a:t>
            </a:r>
            <a:r>
              <a:rPr lang="en-US" sz="4000" dirty="0">
                <a:latin typeface="+mj-lt"/>
              </a:rPr>
              <a:t>.</a:t>
            </a:r>
          </a:p>
        </p:txBody>
      </p:sp>
      <p:sp>
        <p:nvSpPr>
          <p:cNvPr id="6" name="ZoneTexte 5">
            <a:extLst>
              <a:ext uri="{FF2B5EF4-FFF2-40B4-BE49-F238E27FC236}">
                <a16:creationId xmlns:a16="http://schemas.microsoft.com/office/drawing/2014/main" id="{8A6439F1-907A-9AA7-5B73-899786F7073F}"/>
              </a:ext>
            </a:extLst>
          </p:cNvPr>
          <p:cNvSpPr txBox="1"/>
          <p:nvPr/>
        </p:nvSpPr>
        <p:spPr>
          <a:xfrm>
            <a:off x="8289696" y="1608667"/>
            <a:ext cx="3421957" cy="4501127"/>
          </a:xfrm>
          <a:prstGeom prst="rect">
            <a:avLst/>
          </a:prstGeom>
        </p:spPr>
        <p:txBody>
          <a:bodyPr vert="horz" lIns="91440" tIns="45720" rIns="91440" bIns="45720" rtlCol="0">
            <a:normAutofit/>
          </a:bodyPr>
          <a:lstStyle/>
          <a:p>
            <a:pPr>
              <a:lnSpc>
                <a:spcPct val="90000"/>
              </a:lnSpc>
              <a:spcAft>
                <a:spcPts val="600"/>
              </a:spcAft>
            </a:pPr>
            <a:r>
              <a:rPr lang="en-US" sz="2000" dirty="0"/>
              <a:t>   </a:t>
            </a:r>
          </a:p>
        </p:txBody>
      </p:sp>
      <p:sp>
        <p:nvSpPr>
          <p:cNvPr id="7" name="AutoShape 2" descr="Points chauds volcaniques">
            <a:extLst>
              <a:ext uri="{FF2B5EF4-FFF2-40B4-BE49-F238E27FC236}">
                <a16:creationId xmlns:a16="http://schemas.microsoft.com/office/drawing/2014/main" id="{C5E93EFB-3DE7-ED9A-8DA7-45E08A9D53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Points chauds volcaniques">
            <a:extLst>
              <a:ext uri="{FF2B5EF4-FFF2-40B4-BE49-F238E27FC236}">
                <a16:creationId xmlns:a16="http://schemas.microsoft.com/office/drawing/2014/main" id="{3B566B55-5B0E-3F77-D089-DCFE782B0E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82" name="Picture 10" descr="Les différents volcans du monde | La Fondation La main à la pâte">
            <a:extLst>
              <a:ext uri="{FF2B5EF4-FFF2-40B4-BE49-F238E27FC236}">
                <a16:creationId xmlns:a16="http://schemas.microsoft.com/office/drawing/2014/main" id="{32B5E806-3D17-71AC-DC26-8F6D9F893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927" y="3893646"/>
            <a:ext cx="5283199" cy="271450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E377D104-C6E6-9945-E64C-92CC8CFF7D38}"/>
              </a:ext>
            </a:extLst>
          </p:cNvPr>
          <p:cNvSpPr txBox="1"/>
          <p:nvPr/>
        </p:nvSpPr>
        <p:spPr>
          <a:xfrm>
            <a:off x="8445501" y="281133"/>
            <a:ext cx="3266151" cy="3195721"/>
          </a:xfrm>
          <a:prstGeom prst="rect">
            <a:avLst/>
          </a:prstGeom>
          <a:noFill/>
        </p:spPr>
        <p:txBody>
          <a:bodyPr wrap="square" rtlCol="0">
            <a:spAutoFit/>
          </a:bodyPr>
          <a:lstStyle/>
          <a:p>
            <a:pPr marL="0"/>
            <a:r>
              <a:rPr lang="en-US" sz="4000" dirty="0">
                <a:latin typeface="+mj-lt"/>
              </a:rPr>
              <a:t>Mais </a:t>
            </a:r>
            <a:r>
              <a:rPr lang="en-US" sz="4000" dirty="0" err="1">
                <a:latin typeface="+mj-lt"/>
              </a:rPr>
              <a:t>certains</a:t>
            </a:r>
            <a:r>
              <a:rPr lang="en-US" sz="4000" dirty="0">
                <a:latin typeface="+mj-lt"/>
              </a:rPr>
              <a:t> volcans se </a:t>
            </a:r>
            <a:r>
              <a:rPr lang="en-US" sz="4000" dirty="0" err="1">
                <a:latin typeface="+mj-lt"/>
              </a:rPr>
              <a:t>forment</a:t>
            </a:r>
            <a:r>
              <a:rPr lang="en-US" sz="4000" dirty="0">
                <a:latin typeface="+mj-lt"/>
              </a:rPr>
              <a:t> </a:t>
            </a:r>
            <a:r>
              <a:rPr lang="en-US" sz="4000" dirty="0" err="1">
                <a:latin typeface="+mj-lt"/>
              </a:rPr>
              <a:t>aussi</a:t>
            </a:r>
            <a:r>
              <a:rPr lang="en-US" sz="4000" dirty="0">
                <a:latin typeface="+mj-lt"/>
              </a:rPr>
              <a:t> au milieu des plaques.</a:t>
            </a:r>
          </a:p>
        </p:txBody>
      </p:sp>
    </p:spTree>
    <p:extLst>
      <p:ext uri="{BB962C8B-B14F-4D97-AF65-F5344CB8AC3E}">
        <p14:creationId xmlns:p14="http://schemas.microsoft.com/office/powerpoint/2010/main" val="349304662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A368C8-2E9D-3A1E-AA83-FB873DC5017D}"/>
              </a:ext>
            </a:extLst>
          </p:cNvPr>
          <p:cNvSpPr>
            <a:spLocks noGrp="1"/>
          </p:cNvSpPr>
          <p:nvPr>
            <p:ph type="title"/>
          </p:nvPr>
        </p:nvSpPr>
        <p:spPr>
          <a:xfrm>
            <a:off x="429768" y="374535"/>
            <a:ext cx="11201400" cy="1106424"/>
          </a:xfrm>
        </p:spPr>
        <p:txBody>
          <a:bodyPr>
            <a:normAutofit/>
          </a:bodyPr>
          <a:lstStyle/>
          <a:p>
            <a:r>
              <a:rPr lang="fr-FR" sz="3600" dirty="0">
                <a:latin typeface="+mn-lt"/>
              </a:rPr>
              <a:t>1) Où et comment se forment les volcans</a:t>
            </a:r>
          </a:p>
        </p:txBody>
      </p:sp>
      <p:sp>
        <p:nvSpPr>
          <p:cNvPr id="33" name="Rectangle 32">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Image 3">
            <a:extLst>
              <a:ext uri="{FF2B5EF4-FFF2-40B4-BE49-F238E27FC236}">
                <a16:creationId xmlns:a16="http://schemas.microsoft.com/office/drawing/2014/main" id="{0F44EA35-6471-9DC7-D5A6-9D48A8B36BDD}"/>
              </a:ext>
            </a:extLst>
          </p:cNvPr>
          <p:cNvPicPr>
            <a:picLocks noChangeAspect="1"/>
          </p:cNvPicPr>
          <p:nvPr/>
        </p:nvPicPr>
        <p:blipFill>
          <a:blip r:embed="rId2"/>
          <a:stretch>
            <a:fillRect/>
          </a:stretch>
        </p:blipFill>
        <p:spPr>
          <a:xfrm>
            <a:off x="1924754" y="4236217"/>
            <a:ext cx="4951840" cy="2456525"/>
          </a:xfrm>
          <a:prstGeom prst="rect">
            <a:avLst/>
          </a:prstGeom>
        </p:spPr>
      </p:pic>
      <p:sp useBgFill="1">
        <p:nvSpPr>
          <p:cNvPr id="34" name="Rectangle 3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B0AA84BF-42D6-4C10-EF33-21386ECB723B}"/>
              </a:ext>
            </a:extLst>
          </p:cNvPr>
          <p:cNvSpPr>
            <a:spLocks noGrp="1"/>
          </p:cNvSpPr>
          <p:nvPr>
            <p:ph idx="1"/>
          </p:nvPr>
        </p:nvSpPr>
        <p:spPr>
          <a:xfrm>
            <a:off x="406811" y="1778763"/>
            <a:ext cx="7136630" cy="2626981"/>
          </a:xfrm>
        </p:spPr>
        <p:txBody>
          <a:bodyPr anchor="ctr">
            <a:normAutofit fontScale="77500" lnSpcReduction="20000"/>
          </a:bodyPr>
          <a:lstStyle/>
          <a:p>
            <a:pPr marL="0" indent="0">
              <a:buNone/>
            </a:pPr>
            <a:r>
              <a:rPr lang="en-US" sz="4000" dirty="0"/>
              <a:t>La </a:t>
            </a:r>
            <a:r>
              <a:rPr lang="en-US" sz="4000" dirty="0" err="1"/>
              <a:t>lithosphère</a:t>
            </a:r>
            <a:r>
              <a:rPr lang="en-US" sz="4000" dirty="0"/>
              <a:t> se fissure et le magma </a:t>
            </a:r>
            <a:r>
              <a:rPr lang="en-US" sz="4000" dirty="0" err="1"/>
              <a:t>remonte</a:t>
            </a:r>
            <a:r>
              <a:rPr lang="en-US" sz="4000" dirty="0"/>
              <a:t>, </a:t>
            </a:r>
            <a:r>
              <a:rPr lang="en-US" sz="4000" dirty="0" err="1"/>
              <a:t>c’est</a:t>
            </a:r>
            <a:r>
              <a:rPr lang="en-US" sz="4000" dirty="0"/>
              <a:t> la naissance d’un volcan Terrestre.</a:t>
            </a:r>
          </a:p>
          <a:p>
            <a:pPr marL="0" indent="0">
              <a:buNone/>
            </a:pPr>
            <a:r>
              <a:rPr lang="en-US" sz="4000" dirty="0"/>
              <a:t>Au </a:t>
            </a:r>
            <a:r>
              <a:rPr lang="en-US" sz="4000" dirty="0" err="1"/>
              <a:t>niveau</a:t>
            </a:r>
            <a:r>
              <a:rPr lang="en-US" sz="4000" dirty="0"/>
              <a:t> des </a:t>
            </a:r>
            <a:r>
              <a:rPr lang="en-US" sz="4000" dirty="0" err="1"/>
              <a:t>dorsales</a:t>
            </a:r>
            <a:r>
              <a:rPr lang="en-US" sz="4000" dirty="0"/>
              <a:t> le magma de </a:t>
            </a:r>
            <a:r>
              <a:rPr lang="en-US" sz="4000" dirty="0" err="1"/>
              <a:t>l’asthénosphère</a:t>
            </a:r>
            <a:r>
              <a:rPr lang="en-US" sz="4000" dirty="0"/>
              <a:t> </a:t>
            </a:r>
            <a:r>
              <a:rPr lang="en-US" sz="4000" dirty="0" err="1"/>
              <a:t>remonte</a:t>
            </a:r>
            <a:r>
              <a:rPr lang="en-US" sz="4000" dirty="0"/>
              <a:t>, il </a:t>
            </a:r>
            <a:r>
              <a:rPr lang="en-US" sz="4000" dirty="0" err="1"/>
              <a:t>durcit</a:t>
            </a:r>
            <a:r>
              <a:rPr lang="en-US" sz="4000" dirty="0"/>
              <a:t> et se </a:t>
            </a:r>
            <a:r>
              <a:rPr lang="en-US" sz="4000" dirty="0" err="1"/>
              <a:t>dépose</a:t>
            </a:r>
            <a:r>
              <a:rPr lang="en-US" sz="4000" dirty="0"/>
              <a:t> au fond de </a:t>
            </a:r>
            <a:r>
              <a:rPr lang="en-US" sz="4000" dirty="0" err="1"/>
              <a:t>l’eau</a:t>
            </a:r>
            <a:r>
              <a:rPr lang="en-US" sz="4000" dirty="0"/>
              <a:t>. </a:t>
            </a:r>
            <a:r>
              <a:rPr lang="en-US" sz="4000" dirty="0" err="1"/>
              <a:t>Créant</a:t>
            </a:r>
            <a:r>
              <a:rPr lang="en-US" sz="4000" dirty="0"/>
              <a:t> </a:t>
            </a:r>
            <a:r>
              <a:rPr lang="en-US" sz="4000" dirty="0" err="1"/>
              <a:t>ainsi</a:t>
            </a:r>
            <a:r>
              <a:rPr lang="en-US" sz="4000" dirty="0"/>
              <a:t> des volcans sous-</a:t>
            </a:r>
            <a:r>
              <a:rPr lang="en-US" sz="4000" dirty="0" err="1"/>
              <a:t>marins</a:t>
            </a:r>
            <a:r>
              <a:rPr lang="en-US" sz="4000" dirty="0"/>
              <a:t>.     </a:t>
            </a:r>
          </a:p>
          <a:p>
            <a:endParaRPr lang="fr-FR" sz="1800" dirty="0"/>
          </a:p>
        </p:txBody>
      </p:sp>
      <p:pic>
        <p:nvPicPr>
          <p:cNvPr id="1026" name="Picture 2" descr="Les lois qui régissent l'activité des volcans - Encyclopédie de  l'environnement">
            <a:extLst>
              <a:ext uri="{FF2B5EF4-FFF2-40B4-BE49-F238E27FC236}">
                <a16:creationId xmlns:a16="http://schemas.microsoft.com/office/drawing/2014/main" id="{4F6C3230-0524-5ECC-61CA-A5BE11713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013" y="1872238"/>
            <a:ext cx="3363376" cy="420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92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A368C8-2E9D-3A1E-AA83-FB873DC5017D}"/>
              </a:ext>
            </a:extLst>
          </p:cNvPr>
          <p:cNvSpPr>
            <a:spLocks noGrp="1"/>
          </p:cNvSpPr>
          <p:nvPr>
            <p:ph type="title"/>
          </p:nvPr>
        </p:nvSpPr>
        <p:spPr>
          <a:xfrm>
            <a:off x="686834" y="1153572"/>
            <a:ext cx="3200400" cy="4461163"/>
          </a:xfrm>
        </p:spPr>
        <p:txBody>
          <a:bodyPr>
            <a:normAutofit/>
          </a:bodyPr>
          <a:lstStyle/>
          <a:p>
            <a:r>
              <a:rPr lang="fr-FR" sz="4800" dirty="0">
                <a:solidFill>
                  <a:srgbClr val="FFFFFF"/>
                </a:solidFill>
                <a:latin typeface="+mn-lt"/>
              </a:rPr>
              <a:t>2) Les types de volcans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B0AA84BF-42D6-4C10-EF33-21386ECB723B}"/>
              </a:ext>
            </a:extLst>
          </p:cNvPr>
          <p:cNvSpPr>
            <a:spLocks noGrp="1"/>
          </p:cNvSpPr>
          <p:nvPr>
            <p:ph idx="1"/>
          </p:nvPr>
        </p:nvSpPr>
        <p:spPr>
          <a:xfrm>
            <a:off x="4331854" y="384875"/>
            <a:ext cx="8092528" cy="3923889"/>
          </a:xfrm>
        </p:spPr>
        <p:txBody>
          <a:bodyPr anchor="ctr">
            <a:normAutofit lnSpcReduction="10000"/>
          </a:bodyPr>
          <a:lstStyle/>
          <a:p>
            <a:pPr marL="0" indent="0">
              <a:buNone/>
            </a:pPr>
            <a:r>
              <a:rPr lang="fr-FR" sz="3600" u="sng" dirty="0"/>
              <a:t>Les volcans effusifs et les volcans explosifs: </a:t>
            </a:r>
          </a:p>
          <a:p>
            <a:pPr marL="0" indent="0">
              <a:buNone/>
            </a:pPr>
            <a:r>
              <a:rPr lang="fr-FR" sz="3600" dirty="0"/>
              <a:t>Le magma visqueux est à l’origine des éruptions  explosives car le dégazage se fait brutalement.</a:t>
            </a:r>
          </a:p>
          <a:p>
            <a:pPr marL="0" indent="0">
              <a:buNone/>
            </a:pPr>
            <a:r>
              <a:rPr lang="fr-FR" sz="3600" dirty="0"/>
              <a:t> Le magma fluide est à l’origine des éruptions effusives car le dégazage se fait régulièrement. </a:t>
            </a:r>
          </a:p>
          <a:p>
            <a:pPr marL="0" indent="0">
              <a:buNone/>
            </a:pPr>
            <a:endParaRPr lang="fr-FR" dirty="0"/>
          </a:p>
        </p:txBody>
      </p:sp>
      <p:pic>
        <p:nvPicPr>
          <p:cNvPr id="5" name="Image 4">
            <a:extLst>
              <a:ext uri="{FF2B5EF4-FFF2-40B4-BE49-F238E27FC236}">
                <a16:creationId xmlns:a16="http://schemas.microsoft.com/office/drawing/2014/main" id="{48870AB4-04A4-2673-64C2-0BF3E38E9ABD}"/>
              </a:ext>
            </a:extLst>
          </p:cNvPr>
          <p:cNvPicPr>
            <a:picLocks noChangeAspect="1"/>
          </p:cNvPicPr>
          <p:nvPr/>
        </p:nvPicPr>
        <p:blipFill>
          <a:blip r:embed="rId2"/>
          <a:stretch>
            <a:fillRect/>
          </a:stretch>
        </p:blipFill>
        <p:spPr>
          <a:xfrm>
            <a:off x="4398059" y="4000500"/>
            <a:ext cx="2686150" cy="2538412"/>
          </a:xfrm>
          <a:prstGeom prst="rect">
            <a:avLst/>
          </a:prstGeom>
        </p:spPr>
      </p:pic>
      <p:pic>
        <p:nvPicPr>
          <p:cNvPr id="5124" name="Picture 4" descr="Vecteurs et illustrations de Volcan explosif en téléchargement gratuit |  Freepik">
            <a:extLst>
              <a:ext uri="{FF2B5EF4-FFF2-40B4-BE49-F238E27FC236}">
                <a16:creationId xmlns:a16="http://schemas.microsoft.com/office/drawing/2014/main" id="{3129B627-A87D-A682-73A5-4E21E211A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809" y="3441989"/>
            <a:ext cx="2536410" cy="329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46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A368C8-2E9D-3A1E-AA83-FB873DC5017D}"/>
              </a:ext>
            </a:extLst>
          </p:cNvPr>
          <p:cNvSpPr>
            <a:spLocks noGrp="1"/>
          </p:cNvSpPr>
          <p:nvPr>
            <p:ph type="title"/>
          </p:nvPr>
        </p:nvSpPr>
        <p:spPr>
          <a:xfrm>
            <a:off x="1371599" y="294538"/>
            <a:ext cx="9895951" cy="1033669"/>
          </a:xfrm>
        </p:spPr>
        <p:txBody>
          <a:bodyPr>
            <a:normAutofit/>
          </a:bodyPr>
          <a:lstStyle/>
          <a:p>
            <a:r>
              <a:rPr lang="fr-FR" sz="4000" dirty="0">
                <a:solidFill>
                  <a:srgbClr val="FFFFFF"/>
                </a:solidFill>
              </a:rPr>
              <a:t>3) Vie, sommeil et mort des volcans</a:t>
            </a:r>
          </a:p>
        </p:txBody>
      </p:sp>
      <p:sp>
        <p:nvSpPr>
          <p:cNvPr id="3" name="Espace réservé du contenu 2">
            <a:extLst>
              <a:ext uri="{FF2B5EF4-FFF2-40B4-BE49-F238E27FC236}">
                <a16:creationId xmlns:a16="http://schemas.microsoft.com/office/drawing/2014/main" id="{B0AA84BF-42D6-4C10-EF33-21386ECB723B}"/>
              </a:ext>
            </a:extLst>
          </p:cNvPr>
          <p:cNvSpPr>
            <a:spLocks noGrp="1"/>
          </p:cNvSpPr>
          <p:nvPr>
            <p:ph idx="1"/>
          </p:nvPr>
        </p:nvSpPr>
        <p:spPr>
          <a:xfrm>
            <a:off x="-1" y="1717964"/>
            <a:ext cx="9282546" cy="5015345"/>
          </a:xfrm>
        </p:spPr>
        <p:txBody>
          <a:bodyPr anchor="ctr">
            <a:noAutofit/>
          </a:bodyPr>
          <a:lstStyle/>
          <a:p>
            <a:r>
              <a:rPr lang="fr-FR" sz="3600" u="sng" dirty="0"/>
              <a:t>Vie des volcans : </a:t>
            </a:r>
            <a:r>
              <a:rPr lang="fr-FR" sz="3600" dirty="0"/>
              <a:t>Un volcan </a:t>
            </a:r>
            <a:r>
              <a:rPr lang="fr-FR" sz="3600" dirty="0">
                <a:highlight>
                  <a:srgbClr val="FF0000"/>
                </a:highlight>
              </a:rPr>
              <a:t>actif</a:t>
            </a:r>
            <a:r>
              <a:rPr lang="fr-FR" sz="3600" dirty="0"/>
              <a:t> est entré en éruption au cours des 10 000 dernières années.</a:t>
            </a:r>
          </a:p>
          <a:p>
            <a:r>
              <a:rPr lang="fr-FR" sz="3600" u="sng" dirty="0"/>
              <a:t>Sommeil des volcans : </a:t>
            </a:r>
            <a:r>
              <a:rPr lang="fr-FR" sz="3600" dirty="0"/>
              <a:t>On estime qu’un volcan est </a:t>
            </a:r>
            <a:r>
              <a:rPr lang="fr-FR" sz="3600" dirty="0">
                <a:highlight>
                  <a:srgbClr val="00FFFF"/>
                </a:highlight>
              </a:rPr>
              <a:t>endormi</a:t>
            </a:r>
            <a:r>
              <a:rPr lang="fr-FR" sz="3600" dirty="0"/>
              <a:t> lorsque sa dernière éruption remonte à plus de 10 000 ans.</a:t>
            </a:r>
          </a:p>
          <a:p>
            <a:r>
              <a:rPr lang="fr-FR" sz="3600" u="sng" dirty="0"/>
              <a:t>Mort des volcans : </a:t>
            </a:r>
            <a:r>
              <a:rPr lang="fr-FR" sz="3600" dirty="0"/>
              <a:t>Si un volcan n’a pas connu d’éruption depuis plusieurs dizaines de milliers d’années, on considère qu’il est </a:t>
            </a:r>
            <a:r>
              <a:rPr lang="fr-FR" sz="3600" dirty="0">
                <a:highlight>
                  <a:srgbClr val="008000"/>
                </a:highlight>
              </a:rPr>
              <a:t>éteint</a:t>
            </a:r>
          </a:p>
        </p:txBody>
      </p:sp>
      <p:pic>
        <p:nvPicPr>
          <p:cNvPr id="2050" name="Picture 2" descr="Les volcans français sont ils tous éteints ? - France Bleu">
            <a:extLst>
              <a:ext uri="{FF2B5EF4-FFF2-40B4-BE49-F238E27FC236}">
                <a16:creationId xmlns:a16="http://schemas.microsoft.com/office/drawing/2014/main" id="{546F2302-3D73-F05D-AC8C-DE646023D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3059" y="5180314"/>
            <a:ext cx="2963431" cy="13854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urnaise.info - Volcan du Piton de la Fournaise - La Réunion">
            <a:extLst>
              <a:ext uri="{FF2B5EF4-FFF2-40B4-BE49-F238E27FC236}">
                <a16:creationId xmlns:a16="http://schemas.microsoft.com/office/drawing/2014/main" id="{021B5954-A7B2-09C8-E5AA-7F312AD18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485" y="1827967"/>
            <a:ext cx="2992005" cy="13943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ruption volcanique au Japon: et si cela arrivait aussi au mont Fuji? - Le  Temps">
            <a:extLst>
              <a:ext uri="{FF2B5EF4-FFF2-40B4-BE49-F238E27FC236}">
                <a16:creationId xmlns:a16="http://schemas.microsoft.com/office/drawing/2014/main" id="{E1BB5663-05BE-40F8-CBA0-835F37C33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4486" y="3452893"/>
            <a:ext cx="2992004"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31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A368C8-2E9D-3A1E-AA83-FB873DC5017D}"/>
              </a:ext>
            </a:extLst>
          </p:cNvPr>
          <p:cNvSpPr>
            <a:spLocks noGrp="1"/>
          </p:cNvSpPr>
          <p:nvPr>
            <p:ph type="title"/>
          </p:nvPr>
        </p:nvSpPr>
        <p:spPr>
          <a:xfrm>
            <a:off x="589559" y="1"/>
            <a:ext cx="4925415" cy="1984248"/>
          </a:xfrm>
        </p:spPr>
        <p:txBody>
          <a:bodyPr anchor="ctr">
            <a:noAutofit/>
          </a:bodyPr>
          <a:lstStyle/>
          <a:p>
            <a:r>
              <a:rPr lang="fr-FR" sz="5400" b="1" dirty="0"/>
              <a:t>4) L’Etna, un volcan menaçant </a:t>
            </a:r>
          </a:p>
        </p:txBody>
      </p:sp>
      <p:grpSp>
        <p:nvGrpSpPr>
          <p:cNvPr id="3081" name="Group 308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82" name="Rectangle 308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0AA84BF-42D6-4C10-EF33-21386ECB723B}"/>
              </a:ext>
            </a:extLst>
          </p:cNvPr>
          <p:cNvSpPr>
            <a:spLocks noGrp="1"/>
          </p:cNvSpPr>
          <p:nvPr>
            <p:ph idx="1"/>
          </p:nvPr>
        </p:nvSpPr>
        <p:spPr>
          <a:xfrm>
            <a:off x="590719" y="2330505"/>
            <a:ext cx="4559425" cy="1472257"/>
          </a:xfrm>
        </p:spPr>
        <p:txBody>
          <a:bodyPr anchor="ctr">
            <a:normAutofit/>
          </a:bodyPr>
          <a:lstStyle/>
          <a:p>
            <a:pPr marL="0" indent="0">
              <a:buNone/>
            </a:pPr>
            <a:r>
              <a:rPr lang="fr-FR" sz="4800" dirty="0">
                <a:latin typeface="+mj-lt"/>
              </a:rPr>
              <a:t>Qu’est ce qu’est l’Etna ?</a:t>
            </a:r>
          </a:p>
          <a:p>
            <a:pPr marL="0" indent="0">
              <a:buNone/>
            </a:pPr>
            <a:endParaRPr lang="fr-FR" sz="2000" dirty="0"/>
          </a:p>
        </p:txBody>
      </p:sp>
      <p:sp>
        <p:nvSpPr>
          <p:cNvPr id="3087" name="Rectangle 308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8F46BD5D-2BE7-82F3-31B6-66165D68E326}"/>
              </a:ext>
            </a:extLst>
          </p:cNvPr>
          <p:cNvSpPr txBox="1"/>
          <p:nvPr/>
        </p:nvSpPr>
        <p:spPr>
          <a:xfrm>
            <a:off x="733425" y="3886200"/>
            <a:ext cx="4559425" cy="2400657"/>
          </a:xfrm>
          <a:prstGeom prst="rect">
            <a:avLst/>
          </a:prstGeom>
          <a:noFill/>
        </p:spPr>
        <p:txBody>
          <a:bodyPr wrap="square" rtlCol="0">
            <a:spAutoFit/>
          </a:bodyPr>
          <a:lstStyle/>
          <a:p>
            <a:pPr marL="342900" indent="-342900">
              <a:buAutoNum type="alphaLcParenR"/>
            </a:pPr>
            <a:r>
              <a:rPr lang="fr-FR" sz="4400" dirty="0"/>
              <a:t>Une montagne</a:t>
            </a:r>
          </a:p>
          <a:p>
            <a:pPr marL="342900" indent="-342900">
              <a:buAutoNum type="alphaLcParenR"/>
            </a:pPr>
            <a:r>
              <a:rPr lang="fr-FR" sz="4400" dirty="0"/>
              <a:t>Un volcan</a:t>
            </a:r>
          </a:p>
          <a:p>
            <a:pPr marL="342900" indent="-342900">
              <a:buAutoNum type="alphaLcParenR"/>
            </a:pPr>
            <a:r>
              <a:rPr lang="fr-FR" sz="4400" dirty="0"/>
              <a:t>Une falaise </a:t>
            </a:r>
          </a:p>
          <a:p>
            <a:pPr marL="342900" indent="-342900">
              <a:buAutoNum type="alphaLcParenR"/>
            </a:pPr>
            <a:endParaRPr lang="fr-FR" dirty="0"/>
          </a:p>
        </p:txBody>
      </p:sp>
      <p:pic>
        <p:nvPicPr>
          <p:cNvPr id="1026" name="Picture 2" descr="Etna — Wikipédia">
            <a:extLst>
              <a:ext uri="{FF2B5EF4-FFF2-40B4-BE49-F238E27FC236}">
                <a16:creationId xmlns:a16="http://schemas.microsoft.com/office/drawing/2014/main" id="{CA4F00DC-1567-8F97-2E79-2FF6B7E44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934" y="1258136"/>
            <a:ext cx="5566391" cy="434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04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A368C8-2E9D-3A1E-AA83-FB873DC5017D}"/>
              </a:ext>
            </a:extLst>
          </p:cNvPr>
          <p:cNvSpPr>
            <a:spLocks noGrp="1"/>
          </p:cNvSpPr>
          <p:nvPr>
            <p:ph type="title"/>
          </p:nvPr>
        </p:nvSpPr>
        <p:spPr>
          <a:xfrm>
            <a:off x="6513787" y="365125"/>
            <a:ext cx="5519327" cy="2319709"/>
          </a:xfrm>
        </p:spPr>
        <p:txBody>
          <a:bodyPr>
            <a:noAutofit/>
          </a:bodyPr>
          <a:lstStyle/>
          <a:p>
            <a:r>
              <a:rPr lang="fr-FR" sz="4800" dirty="0"/>
              <a:t>A quelle altitude culmine le sommet de l’Etna ?</a:t>
            </a:r>
          </a:p>
        </p:txBody>
      </p:sp>
      <p:pic>
        <p:nvPicPr>
          <p:cNvPr id="4" name="Picture 16" descr="Envolez-vous pour un Week-end à Syracuse en Sicile">
            <a:extLst>
              <a:ext uri="{FF2B5EF4-FFF2-40B4-BE49-F238E27FC236}">
                <a16:creationId xmlns:a16="http://schemas.microsoft.com/office/drawing/2014/main" id="{34C85371-41E2-BF96-4CA2-3B2D6D4636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22" r="36267"/>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B0AA84BF-42D6-4C10-EF33-21386ECB723B}"/>
              </a:ext>
            </a:extLst>
          </p:cNvPr>
          <p:cNvSpPr>
            <a:spLocks noGrp="1"/>
          </p:cNvSpPr>
          <p:nvPr>
            <p:ph idx="1"/>
          </p:nvPr>
        </p:nvSpPr>
        <p:spPr>
          <a:xfrm>
            <a:off x="6037133" y="3604435"/>
            <a:ext cx="5758775" cy="2319709"/>
          </a:xfrm>
        </p:spPr>
        <p:txBody>
          <a:bodyPr>
            <a:noAutofit/>
          </a:bodyPr>
          <a:lstStyle/>
          <a:p>
            <a:pPr marL="0" indent="0">
              <a:buNone/>
            </a:pPr>
            <a:r>
              <a:rPr lang="fr-FR" sz="4000" dirty="0"/>
              <a:t>a) 2 034 mètres d’altitude</a:t>
            </a:r>
          </a:p>
          <a:p>
            <a:pPr marL="0" indent="0">
              <a:buNone/>
            </a:pPr>
            <a:r>
              <a:rPr lang="fr-FR" sz="4000" dirty="0"/>
              <a:t>b) 3 357 mètres d’altitude</a:t>
            </a:r>
          </a:p>
          <a:p>
            <a:pPr marL="0" indent="0">
              <a:buNone/>
            </a:pPr>
            <a:r>
              <a:rPr lang="fr-FR" sz="4000" dirty="0"/>
              <a:t>c) 4 158 mètres d’altitude</a:t>
            </a:r>
          </a:p>
        </p:txBody>
      </p:sp>
    </p:spTree>
    <p:extLst>
      <p:ext uri="{BB962C8B-B14F-4D97-AF65-F5344CB8AC3E}">
        <p14:creationId xmlns:p14="http://schemas.microsoft.com/office/powerpoint/2010/main" val="6968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311C7F2-9BB4-DC1E-4274-7D4C33D6270A}"/>
              </a:ext>
            </a:extLst>
          </p:cNvPr>
          <p:cNvSpPr>
            <a:spLocks noGrp="1"/>
          </p:cNvSpPr>
          <p:nvPr>
            <p:ph type="title"/>
          </p:nvPr>
        </p:nvSpPr>
        <p:spPr>
          <a:xfrm>
            <a:off x="992504" y="54864"/>
            <a:ext cx="5315931" cy="2286225"/>
          </a:xfrm>
        </p:spPr>
        <p:txBody>
          <a:bodyPr anchor="b">
            <a:noAutofit/>
          </a:bodyPr>
          <a:lstStyle/>
          <a:p>
            <a:r>
              <a:rPr lang="fr-FR" sz="5400" dirty="0"/>
              <a:t>L’Etna est un volcan avec des éruptions… </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24AD7BD-2DD7-FE35-B4BE-2C204FB7E028}"/>
              </a:ext>
            </a:extLst>
          </p:cNvPr>
          <p:cNvSpPr>
            <a:spLocks noGrp="1"/>
          </p:cNvSpPr>
          <p:nvPr>
            <p:ph idx="1"/>
          </p:nvPr>
        </p:nvSpPr>
        <p:spPr>
          <a:xfrm>
            <a:off x="992504" y="3492917"/>
            <a:ext cx="4041313" cy="3028140"/>
          </a:xfrm>
        </p:spPr>
        <p:txBody>
          <a:bodyPr>
            <a:noAutofit/>
          </a:bodyPr>
          <a:lstStyle/>
          <a:p>
            <a:pPr marL="0" indent="0">
              <a:buNone/>
            </a:pPr>
            <a:r>
              <a:rPr lang="fr-FR" sz="5400" dirty="0"/>
              <a:t>a) Effusives </a:t>
            </a:r>
          </a:p>
          <a:p>
            <a:pPr marL="0" indent="0">
              <a:buNone/>
            </a:pPr>
            <a:r>
              <a:rPr lang="fr-FR" sz="5400" dirty="0"/>
              <a:t>b) </a:t>
            </a:r>
            <a:r>
              <a:rPr lang="fr-FR" sz="5400" dirty="0" err="1"/>
              <a:t>Epulsives</a:t>
            </a:r>
            <a:endParaRPr lang="fr-FR" sz="5400" dirty="0"/>
          </a:p>
          <a:p>
            <a:pPr marL="0" indent="0">
              <a:buNone/>
            </a:pPr>
            <a:r>
              <a:rPr lang="fr-FR" sz="5400" dirty="0"/>
              <a:t>c) Explosives</a:t>
            </a:r>
          </a:p>
        </p:txBody>
      </p:sp>
      <p:pic>
        <p:nvPicPr>
          <p:cNvPr id="3074" name="Picture 2" descr="En images: la spectaculaire éruption de l'Etna en Sicile - Le Temps">
            <a:extLst>
              <a:ext uri="{FF2B5EF4-FFF2-40B4-BE49-F238E27FC236}">
                <a16:creationId xmlns:a16="http://schemas.microsoft.com/office/drawing/2014/main" id="{B7C45865-DFF6-CF07-85F8-528FE5049C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23" r="22733" b="1"/>
          <a:stretch/>
        </p:blipFill>
        <p:spPr bwMode="auto">
          <a:xfrm>
            <a:off x="5568877"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8512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16584</TotalTime>
  <Words>397</Words>
  <Application>Microsoft Macintosh PowerPoint</Application>
  <PresentationFormat>Grand écran</PresentationFormat>
  <Paragraphs>51</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Meiryo</vt:lpstr>
      <vt:lpstr>Arial</vt:lpstr>
      <vt:lpstr>Calibri</vt:lpstr>
      <vt:lpstr>Calibri Light</vt:lpstr>
      <vt:lpstr>Wingdings</vt:lpstr>
      <vt:lpstr>Thème Office</vt:lpstr>
      <vt:lpstr>Les volcans </vt:lpstr>
      <vt:lpstr>1) Où et comment se forment les volcans   2) Les types de volcans   3) Vie, sommeil et mort des volcans  4) L’Etna, un volcan menaçant </vt:lpstr>
      <vt:lpstr>1) Où et comment se forment les volcans </vt:lpstr>
      <vt:lpstr>1) Où et comment se forment les volcans</vt:lpstr>
      <vt:lpstr>2) Les types de volcans</vt:lpstr>
      <vt:lpstr>3) Vie, sommeil et mort des volcans</vt:lpstr>
      <vt:lpstr>4) L’Etna, un volcan menaçant </vt:lpstr>
      <vt:lpstr>A quelle altitude culmine le sommet de l’Etna ?</vt:lpstr>
      <vt:lpstr>L’Etna est un volcan avec des éruptions… </vt:lpstr>
      <vt:lpstr>A quand remonte la dernière éruption de l’Etna ?</vt:lpstr>
      <vt:lpstr>Est-ce que l’Etna est un volcan endormi ?</vt:lpstr>
      <vt:lpstr>S O U R C E S </vt:lpstr>
      <vt:lpstr>Merci d’avoir écouté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volcans</dc:title>
  <dc:creator>ROUSSEAU, Flora</dc:creator>
  <cp:lastModifiedBy>Jérôme Leroy</cp:lastModifiedBy>
  <cp:revision>3</cp:revision>
  <dcterms:created xsi:type="dcterms:W3CDTF">2023-10-21T09:40:37Z</dcterms:created>
  <dcterms:modified xsi:type="dcterms:W3CDTF">2024-05-16T08:03:10Z</dcterms:modified>
</cp:coreProperties>
</file>